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3.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4.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5.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6.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57.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8.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9.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xml" ContentType="application/vnd.openxmlformats-officedocument.presentationml.tags+xml"/>
  <Override PartName="/ppt/notesSlides/notesSlide66.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67.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68.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69.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70.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71.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72.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73.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5.xml" ContentType="application/vnd.openxmlformats-officedocument.presentationml.tags+xml"/>
  <Override PartName="/ppt/notesSlides/notesSlide80.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tags/tag6.xml" ContentType="application/vnd.openxmlformats-officedocument.presentationml.tags+xml"/>
  <Override PartName="/ppt/notesSlides/notesSlide81.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tags/tag7.xml" ContentType="application/vnd.openxmlformats-officedocument.presentationml.tags+xml"/>
  <Override PartName="/ppt/notesSlides/notesSlide82.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83.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84.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85.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86.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87.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88.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8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90.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91.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92.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8.xml" ContentType="application/vnd.openxmlformats-officedocument.presentationml.tags+xml"/>
  <Override PartName="/ppt/notesSlides/notesSlide9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tags/tag9.xml" ContentType="application/vnd.openxmlformats-officedocument.presentationml.tags+xml"/>
  <Override PartName="/ppt/notesSlides/notesSlide9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99.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00.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01.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02.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03.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04.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05.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06.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07.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08.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09.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110.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11.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1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13.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14.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15.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116.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117.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25.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126.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30.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31.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32.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33.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34.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35.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36.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37.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38.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39.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40.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4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52.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53.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1533" r:id="rId2"/>
    <p:sldId id="1534" r:id="rId3"/>
    <p:sldId id="1535" r:id="rId4"/>
    <p:sldId id="1548" r:id="rId5"/>
    <p:sldId id="1549" r:id="rId6"/>
    <p:sldId id="1550" r:id="rId7"/>
    <p:sldId id="1552" r:id="rId8"/>
    <p:sldId id="1553" r:id="rId9"/>
    <p:sldId id="1647" r:id="rId10"/>
    <p:sldId id="1648" r:id="rId11"/>
    <p:sldId id="1551" r:id="rId12"/>
    <p:sldId id="1554" r:id="rId13"/>
    <p:sldId id="1555" r:id="rId14"/>
    <p:sldId id="1556" r:id="rId15"/>
    <p:sldId id="1557" r:id="rId16"/>
    <p:sldId id="1558" r:id="rId17"/>
    <p:sldId id="1559" r:id="rId18"/>
    <p:sldId id="1560" r:id="rId19"/>
    <p:sldId id="1561" r:id="rId20"/>
    <p:sldId id="1562" r:id="rId21"/>
    <p:sldId id="1563" r:id="rId22"/>
    <p:sldId id="1564" r:id="rId23"/>
    <p:sldId id="1565" r:id="rId24"/>
    <p:sldId id="1585" r:id="rId25"/>
    <p:sldId id="1597" r:id="rId26"/>
    <p:sldId id="1586" r:id="rId27"/>
    <p:sldId id="1598" r:id="rId28"/>
    <p:sldId id="1587" r:id="rId29"/>
    <p:sldId id="1568" r:id="rId30"/>
    <p:sldId id="1599" r:id="rId31"/>
    <p:sldId id="1600" r:id="rId32"/>
    <p:sldId id="1569" r:id="rId33"/>
    <p:sldId id="1588" r:id="rId34"/>
    <p:sldId id="1589" r:id="rId35"/>
    <p:sldId id="1570" r:id="rId36"/>
    <p:sldId id="1591" r:id="rId37"/>
    <p:sldId id="1601" r:id="rId38"/>
    <p:sldId id="1592" r:id="rId39"/>
    <p:sldId id="1593" r:id="rId40"/>
    <p:sldId id="1595" r:id="rId41"/>
    <p:sldId id="1596" r:id="rId42"/>
    <p:sldId id="1594" r:id="rId43"/>
    <p:sldId id="1590" r:id="rId44"/>
    <p:sldId id="1602" r:id="rId45"/>
    <p:sldId id="1574" r:id="rId46"/>
    <p:sldId id="1614" r:id="rId47"/>
    <p:sldId id="1603" r:id="rId48"/>
    <p:sldId id="1606" r:id="rId49"/>
    <p:sldId id="1604" r:id="rId50"/>
    <p:sldId id="1605" r:id="rId51"/>
    <p:sldId id="1607" r:id="rId52"/>
    <p:sldId id="1609" r:id="rId53"/>
    <p:sldId id="1608" r:id="rId54"/>
    <p:sldId id="1610" r:id="rId55"/>
    <p:sldId id="1611" r:id="rId56"/>
    <p:sldId id="1612" r:id="rId57"/>
    <p:sldId id="1577" r:id="rId58"/>
    <p:sldId id="1613" r:id="rId59"/>
    <p:sldId id="1619" r:id="rId60"/>
    <p:sldId id="1578" r:id="rId61"/>
    <p:sldId id="1579" r:id="rId62"/>
    <p:sldId id="1580" r:id="rId63"/>
    <p:sldId id="1620" r:id="rId64"/>
    <p:sldId id="1621" r:id="rId65"/>
    <p:sldId id="1622" r:id="rId66"/>
    <p:sldId id="1547" r:id="rId67"/>
    <p:sldId id="1536" r:id="rId68"/>
    <p:sldId id="1615" r:id="rId69"/>
    <p:sldId id="1537" r:id="rId70"/>
    <p:sldId id="1538" r:id="rId71"/>
    <p:sldId id="1540" r:id="rId72"/>
    <p:sldId id="1616" r:id="rId73"/>
    <p:sldId id="1541" r:id="rId74"/>
    <p:sldId id="1543" r:id="rId75"/>
    <p:sldId id="1544" r:id="rId76"/>
    <p:sldId id="1545" r:id="rId77"/>
    <p:sldId id="1546" r:id="rId78"/>
    <p:sldId id="1617" r:id="rId79"/>
    <p:sldId id="1618" r:id="rId80"/>
    <p:sldId id="1623" r:id="rId81"/>
    <p:sldId id="267" r:id="rId82"/>
    <p:sldId id="272" r:id="rId83"/>
    <p:sldId id="1394" r:id="rId84"/>
    <p:sldId id="1422" r:id="rId85"/>
    <p:sldId id="1423" r:id="rId86"/>
    <p:sldId id="1624" r:id="rId87"/>
    <p:sldId id="1424" r:id="rId88"/>
    <p:sldId id="1427" r:id="rId89"/>
    <p:sldId id="1425" r:id="rId90"/>
    <p:sldId id="1426" r:id="rId91"/>
    <p:sldId id="1428" r:id="rId92"/>
    <p:sldId id="1429" r:id="rId93"/>
    <p:sldId id="1430" r:id="rId94"/>
    <p:sldId id="1496" r:id="rId95"/>
    <p:sldId id="1497" r:id="rId96"/>
    <p:sldId id="1498" r:id="rId97"/>
    <p:sldId id="1499" r:id="rId98"/>
    <p:sldId id="1431" r:id="rId99"/>
    <p:sldId id="1432" r:id="rId100"/>
    <p:sldId id="1433" r:id="rId101"/>
    <p:sldId id="1435" r:id="rId102"/>
    <p:sldId id="1434" r:id="rId103"/>
    <p:sldId id="1649" r:id="rId104"/>
    <p:sldId id="1436" r:id="rId105"/>
    <p:sldId id="1438" r:id="rId106"/>
    <p:sldId id="1439" r:id="rId107"/>
    <p:sldId id="1440" r:id="rId108"/>
    <p:sldId id="1441" r:id="rId109"/>
    <p:sldId id="1442" r:id="rId110"/>
    <p:sldId id="1629" r:id="rId111"/>
    <p:sldId id="1628" r:id="rId112"/>
    <p:sldId id="1631" r:id="rId113"/>
    <p:sldId id="1630" r:id="rId114"/>
    <p:sldId id="1632" r:id="rId115"/>
    <p:sldId id="1633" r:id="rId116"/>
    <p:sldId id="1634" r:id="rId117"/>
    <p:sldId id="1635" r:id="rId118"/>
    <p:sldId id="1448" r:id="rId119"/>
    <p:sldId id="1500" r:id="rId120"/>
    <p:sldId id="1501" r:id="rId121"/>
    <p:sldId id="1502" r:id="rId122"/>
    <p:sldId id="1503" r:id="rId123"/>
    <p:sldId id="1504" r:id="rId124"/>
    <p:sldId id="1505" r:id="rId125"/>
    <p:sldId id="1437" r:id="rId126"/>
    <p:sldId id="1450" r:id="rId127"/>
    <p:sldId id="1451" r:id="rId128"/>
    <p:sldId id="1506" r:id="rId129"/>
    <p:sldId id="1507" r:id="rId130"/>
    <p:sldId id="1454" r:id="rId131"/>
    <p:sldId id="1455" r:id="rId132"/>
    <p:sldId id="1457" r:id="rId133"/>
    <p:sldId id="1456" r:id="rId134"/>
    <p:sldId id="1458" r:id="rId135"/>
    <p:sldId id="1636" r:id="rId136"/>
    <p:sldId id="1460" r:id="rId137"/>
    <p:sldId id="1650" r:id="rId138"/>
    <p:sldId id="1651" r:id="rId139"/>
    <p:sldId id="1652" r:id="rId140"/>
    <p:sldId id="1653" r:id="rId141"/>
    <p:sldId id="1638" r:id="rId142"/>
    <p:sldId id="1637" r:id="rId143"/>
    <p:sldId id="1509" r:id="rId144"/>
    <p:sldId id="1515" r:id="rId145"/>
    <p:sldId id="1511" r:id="rId146"/>
    <p:sldId id="1512" r:id="rId147"/>
    <p:sldId id="1513" r:id="rId148"/>
    <p:sldId id="1514" r:id="rId149"/>
    <p:sldId id="1516" r:id="rId150"/>
    <p:sldId id="1529" r:id="rId151"/>
    <p:sldId id="1530" r:id="rId152"/>
    <p:sldId id="1519" r:id="rId153"/>
    <p:sldId id="1465" r:id="rId154"/>
    <p:sldId id="1466" r:id="rId155"/>
    <p:sldId id="1520" r:id="rId156"/>
    <p:sldId id="1521" r:id="rId15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7" autoAdjust="0"/>
    <p:restoredTop sz="70548" autoAdjust="0"/>
  </p:normalViewPr>
  <p:slideViewPr>
    <p:cSldViewPr snapToGrid="0" snapToObjects="1">
      <p:cViewPr>
        <p:scale>
          <a:sx n="75" d="100"/>
          <a:sy n="75" d="100"/>
        </p:scale>
        <p:origin x="2248" y="232"/>
      </p:cViewPr>
      <p:guideLst>
        <p:guide orient="horz" pos="2159"/>
        <p:guide pos="386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notesMaster" Target="notesMasters/notesMaster1.xml"/><Relationship Id="rId15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commentAuthors" Target="commentAuthors.xml"/><Relationship Id="rId161" Type="http://schemas.openxmlformats.org/officeDocument/2006/relationships/presProps" Target="presProps.xml"/><Relationship Id="rId16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heme" Target="theme/theme1.xml"/><Relationship Id="rId16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7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7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6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76">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8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8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6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77">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8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6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8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8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8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6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6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6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64">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63">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a:solidFill>
          <a:srgbClr val="C00000"/>
        </a:solidFill>
        <a:ln>
          <a:solidFill>
            <a:srgbClr val="C00000"/>
          </a:solidFill>
        </a:ln>
      </dgm:spPr>
      <dgm:t>
        <a:bodyPr/>
        <a:lstStyle/>
        <a:p>
          <a:pPr algn="l"/>
          <a:r>
            <a:rPr lang="zh-CN" altLang="en-US" sz="2400" dirty="0" smtClean="0">
              <a:solidFill>
                <a:schemeClr val="tx1"/>
              </a:solidFill>
              <a:latin typeface="SimSun" charset="-122"/>
              <a:ea typeface="SimSun" charset="-122"/>
              <a:cs typeface="SimSun" charset="-122"/>
            </a:rPr>
            <a:t>第</a:t>
          </a:r>
          <a:r>
            <a:rPr lang="en-US" altLang="zh-CN" sz="2400" dirty="0" smtClean="0">
              <a:solidFill>
                <a:schemeClr val="tx1"/>
              </a:solidFill>
              <a:latin typeface="SimSun" charset="-122"/>
              <a:ea typeface="SimSun" charset="-122"/>
              <a:cs typeface="SimSun" charset="-122"/>
            </a:rPr>
            <a:t>2</a:t>
          </a:r>
          <a:r>
            <a:rPr lang="zh-CN" altLang="en-US" sz="2400" dirty="0" smtClean="0">
              <a:solidFill>
                <a:schemeClr val="tx1"/>
              </a:solidFill>
              <a:latin typeface="SimSun" charset="-122"/>
              <a:ea typeface="SimSun" charset="-122"/>
              <a:cs typeface="SimSun" charset="-122"/>
            </a:rPr>
            <a:t> 章 供求分析</a:t>
          </a:r>
          <a:endParaRPr lang="zh-CN" altLang="en-US" sz="2400" dirty="0">
            <a:solidFill>
              <a:schemeClr val="tx1"/>
            </a:solidFill>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90062DCF-E5BE-9745-B1B7-2D14A78B0377}" type="presOf" srcId="{9BA062DA-6B7A-FC4F-B1BB-7CC4C74C72CE}" destId="{1C998B4A-F8C8-5D49-862A-38B9C7611407}" srcOrd="0" destOrd="0" presId="urn:microsoft.com/office/officeart/2008/layout/HorizontalMultiLevelHierarchy"/>
    <dgm:cxn modelId="{E8D4E1A7-8560-0045-BFC2-E38A5DB3D821}" type="presOf" srcId="{2EFE4671-8583-3540-9262-1FC578B666F4}" destId="{3013142F-A3C7-F746-853E-2CA8B540A8DE}" srcOrd="0" destOrd="0" presId="urn:microsoft.com/office/officeart/2008/layout/HorizontalMultiLevelHierarchy"/>
    <dgm:cxn modelId="{3DF314A2-F7FA-C844-974F-812D8E4ED8B0}" type="presOf" srcId="{9214C962-06F6-5346-8108-8475251BA614}" destId="{98898A49-EECE-8C42-800D-7F49FC06C40D}" srcOrd="0" destOrd="0" presId="urn:microsoft.com/office/officeart/2008/layout/HorizontalMultiLevelHierarchy"/>
    <dgm:cxn modelId="{ED63DC17-4F44-9946-BDF5-666C7A695178}" type="presOf" srcId="{9C335C71-1A3C-1941-AC2D-078DDEFA8186}" destId="{6396734B-FFF4-384D-A9D1-7B3460829391}" srcOrd="1" destOrd="0" presId="urn:microsoft.com/office/officeart/2008/layout/HorizontalMultiLevelHierarchy"/>
    <dgm:cxn modelId="{3EA0A758-D58E-E04F-8FDF-C75A892522A5}" type="presOf" srcId="{B66F832D-4D17-F842-A04B-51EF67D9557A}" destId="{8FE3CA9D-F9AC-4D4D-BF03-5B208403D01F}" srcOrd="0" destOrd="0" presId="urn:microsoft.com/office/officeart/2008/layout/HorizontalMultiLevelHierarchy"/>
    <dgm:cxn modelId="{F1DEE861-FAD4-244C-86A6-D4334A5E0596}" type="presOf" srcId="{3D524EC8-D288-324C-BF5F-AB30BE4DD581}" destId="{594B141E-C1DA-D845-9DD4-07B3012F8988}"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E3E14CF9-1973-3B44-9755-F7592DDA6571}" srcId="{CC08C8E7-D5AB-9C4F-A78B-4A8C57EB2D22}" destId="{9214C962-06F6-5346-8108-8475251BA614}" srcOrd="11" destOrd="0" parTransId="{820ADBE0-6537-FE47-A7BA-BA42696AF8C7}" sibTransId="{E2BCF612-A03B-7544-A023-8BE34139F4D6}"/>
    <dgm:cxn modelId="{F67A470D-69E6-BD46-94DE-AEEDCF2CC0BA}" type="presOf" srcId="{F9CE41E7-9A25-2840-A52B-63F93B3B548E}" destId="{63F35746-278C-874D-9A13-4343B4455491}" srcOrd="0" destOrd="0" presId="urn:microsoft.com/office/officeart/2008/layout/HorizontalMultiLevelHierarchy"/>
    <dgm:cxn modelId="{9BE7A3B9-D28A-0F46-9120-007EA5F3F92A}" type="presOf" srcId="{BE940E4F-94EE-CB4B-8C2D-7824CF0518A4}" destId="{0B025E1A-4017-974E-A410-E5C6C65DC33A}" srcOrd="0"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95EE811F-80DE-0749-A316-9FA123567A67}" type="presOf" srcId="{F9BE15F9-E21F-6E44-8F9B-32BF4224D07B}" destId="{79FBF4CB-A334-FA4C-A730-5AE32E36618A}"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5ABB6A8D-8C75-C54A-8B47-65F84A8AF4DC}" type="presOf" srcId="{2F57CDBE-DE3A-174D-8DED-5B182C37B8FF}" destId="{9EBBA99F-A4CB-4947-AF0D-06A5810B9341}" srcOrd="0" destOrd="0" presId="urn:microsoft.com/office/officeart/2008/layout/HorizontalMultiLevelHierarchy"/>
    <dgm:cxn modelId="{1230188D-8406-5349-A8E7-4D7F71336CD3}" type="presOf" srcId="{45267C76-6276-B44A-878A-9D61B556EBD7}" destId="{1F2800E8-CF94-FD43-8D0E-7E4B278315B1}"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5D0F2D4A-CD9D-5D4C-8235-497EC87BC678}" type="presOf" srcId="{6CB7309F-D8D5-EE42-A792-5DBC6DD2FA19}" destId="{D87FA41A-845D-0742-BFE6-B20A8A85E955}" srcOrd="0" destOrd="0" presId="urn:microsoft.com/office/officeart/2008/layout/HorizontalMultiLevelHierarchy"/>
    <dgm:cxn modelId="{AFD956C5-93B1-1C43-8D49-40C4C08485A1}"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BB5B870-0F33-914F-AB1C-600ED24D74D8}" type="presOf" srcId="{9DF26A7C-CD2C-584F-8BFC-74E7F14B0615}" destId="{EFDB52AC-193B-D24A-9D41-0D409F2C9383}" srcOrd="0" destOrd="0" presId="urn:microsoft.com/office/officeart/2008/layout/HorizontalMultiLevelHierarchy"/>
    <dgm:cxn modelId="{A4D53BDD-9AD5-1C4B-881C-4911F5B33330}" type="presOf" srcId="{D16A4600-D4DE-E242-BA16-F1E62B9DD85E}" destId="{801D293D-5A6E-CF4C-ADA4-5CA1C7809ED1}" srcOrd="0" destOrd="0" presId="urn:microsoft.com/office/officeart/2008/layout/HorizontalMultiLevelHierarchy"/>
    <dgm:cxn modelId="{184092FA-F939-DC41-869C-35988B878BA1}" type="presOf" srcId="{4E14D144-022B-1D4A-BBBE-45595C94A337}" destId="{00C029E1-BACD-3B4B-B105-64422CAA0D27}" srcOrd="0" destOrd="0" presId="urn:microsoft.com/office/officeart/2008/layout/HorizontalMultiLevelHierarchy"/>
    <dgm:cxn modelId="{B337D13D-B769-1349-A15C-7F7AC5613631}" type="presOf" srcId="{F9BE15F9-E21F-6E44-8F9B-32BF4224D07B}" destId="{9EE10452-48CF-D04B-B4D7-2F7F0F4050BF}"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0CBC8A2C-87C7-4E45-8431-2EE6A4668047}" type="presOf" srcId="{CC0494AB-8E3F-EC47-B0B0-24A8F75C0C9C}" destId="{9917B5D9-9759-3349-9C05-A9B0771200CB}" srcOrd="1"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1F2CD7C0-5C3F-9844-AB75-501616FF55F0}" srcId="{CC08C8E7-D5AB-9C4F-A78B-4A8C57EB2D22}" destId="{6221EB94-F10F-E340-8A99-80CCB2C05679}" srcOrd="3" destOrd="0" parTransId="{887E1BA4-75F1-894D-A744-FE9FD680F190}" sibTransId="{6F55FF74-2628-904B-A82A-93CF536B1C96}"/>
    <dgm:cxn modelId="{C3E0BF4C-FCFB-0043-AD4B-9F63EB2F9B79}" type="presOf" srcId="{887E1BA4-75F1-894D-A744-FE9FD680F190}" destId="{E7F00E80-BF27-5546-BA55-1448BC72D880}" srcOrd="1" destOrd="0" presId="urn:microsoft.com/office/officeart/2008/layout/HorizontalMultiLevelHierarchy"/>
    <dgm:cxn modelId="{9C6060E2-2D51-7045-ADE8-AFD9DEA4A8F6}" type="presOf" srcId="{820ADBE0-6537-FE47-A7BA-BA42696AF8C7}" destId="{54988CD6-4C2C-0B46-806B-857498FF5ABF}" srcOrd="1" destOrd="0" presId="urn:microsoft.com/office/officeart/2008/layout/HorizontalMultiLevelHierarchy"/>
    <dgm:cxn modelId="{F7C2F506-DDFE-3742-9F78-4B00E84699AE}" type="presOf" srcId="{CC08C8E7-D5AB-9C4F-A78B-4A8C57EB2D22}" destId="{7111AE39-B455-7C4D-91F4-9E37E3822D07}" srcOrd="0" destOrd="0" presId="urn:microsoft.com/office/officeart/2008/layout/HorizontalMultiLevelHierarchy"/>
    <dgm:cxn modelId="{1386577A-CA2D-E241-A872-9ABBECF10937}" type="presOf" srcId="{B40B3CEB-0D29-1B44-8A52-6DA3DBB9DFF8}" destId="{F23CCF4A-0F02-B643-86DA-D7F6CBD2CB37}" srcOrd="0" destOrd="0" presId="urn:microsoft.com/office/officeart/2008/layout/HorizontalMultiLevelHierarchy"/>
    <dgm:cxn modelId="{6A9D94A8-F439-C048-8256-9DB081B41415}" type="presOf" srcId="{F45AB31B-DF60-844C-AE68-2F77BA5FCE99}" destId="{64733200-66FF-514C-975E-6A30586E77DF}" srcOrd="1" destOrd="0" presId="urn:microsoft.com/office/officeart/2008/layout/HorizontalMultiLevelHierarchy"/>
    <dgm:cxn modelId="{9512C477-13D1-0E4B-AE1F-F98620A5D012}" type="presOf" srcId="{9DF26A7C-CD2C-584F-8BFC-74E7F14B0615}" destId="{31ACF357-AE44-124F-A9DE-C42B68E56AD2}" srcOrd="1" destOrd="0" presId="urn:microsoft.com/office/officeart/2008/layout/HorizontalMultiLevelHierarchy"/>
    <dgm:cxn modelId="{D9045431-276B-524B-893C-B5A9169F6882}" type="presOf" srcId="{F45AB31B-DF60-844C-AE68-2F77BA5FCE99}" destId="{A3F7329B-086E-6C4A-9619-9EFEE1A157E2}" srcOrd="0" destOrd="0" presId="urn:microsoft.com/office/officeart/2008/layout/HorizontalMultiLevelHierarchy"/>
    <dgm:cxn modelId="{58B06DA1-9FC0-1B42-8CF7-F62052E90AD9}" type="presOf" srcId="{47B0721A-9EA4-BD46-A2A8-9AFEF7D1FA26}" destId="{BABB8878-4B1D-194C-ACD5-84171842B8AC}" srcOrd="1" destOrd="0" presId="urn:microsoft.com/office/officeart/2008/layout/HorizontalMultiLevelHierarchy"/>
    <dgm:cxn modelId="{8831DED7-91D7-7E45-937F-492652500A9A}" type="presOf" srcId="{CC0494AB-8E3F-EC47-B0B0-24A8F75C0C9C}" destId="{1A32823E-C562-194D-8C0A-5A42C66D5E4E}" srcOrd="0" destOrd="0" presId="urn:microsoft.com/office/officeart/2008/layout/HorizontalMultiLevelHierarchy"/>
    <dgm:cxn modelId="{E17AEB63-1A2F-4A4D-B728-7591BE16C694}" type="presOf" srcId="{A73DCD64-89DF-3E4C-9543-0D417B51464E}" destId="{F726EDD3-E670-9B47-8786-4F599884289D}" srcOrd="1" destOrd="0" presId="urn:microsoft.com/office/officeart/2008/layout/HorizontalMultiLevelHierarchy"/>
    <dgm:cxn modelId="{0188A274-E72B-EE42-8CC6-C0BF95759BDA}" type="presOf" srcId="{A73DCD64-89DF-3E4C-9543-0D417B51464E}" destId="{082A771F-69AF-7C4C-86CB-DF1CD8CB6581}" srcOrd="0" destOrd="0" presId="urn:microsoft.com/office/officeart/2008/layout/HorizontalMultiLevelHierarchy"/>
    <dgm:cxn modelId="{E0347935-FEE1-E94D-ADE8-88877013DA20}" type="presOf" srcId="{820ADBE0-6537-FE47-A7BA-BA42696AF8C7}" destId="{28B22BAA-5BF2-3448-A529-D989148F12A9}" srcOrd="0" destOrd="0" presId="urn:microsoft.com/office/officeart/2008/layout/HorizontalMultiLevelHierarchy"/>
    <dgm:cxn modelId="{17223C53-90A4-DF45-B658-BCC463C53241}" type="presOf" srcId="{FDD9802F-429E-3140-89C2-799E76192FD8}" destId="{2B38E664-48B7-7044-9738-8E97AC293AB1}" srcOrd="0" destOrd="0" presId="urn:microsoft.com/office/officeart/2008/layout/HorizontalMultiLevelHierarchy"/>
    <dgm:cxn modelId="{9FFA044C-A9E3-9F49-A6D8-F075E2A7E767}" type="presOf" srcId="{6221EB94-F10F-E340-8A99-80CCB2C05679}" destId="{2A813B24-1D27-BA48-B656-7DF38994DA1B}" srcOrd="0" destOrd="0" presId="urn:microsoft.com/office/officeart/2008/layout/HorizontalMultiLevelHierarchy"/>
    <dgm:cxn modelId="{8BB39963-942F-5441-86C4-A4C7E73A6365}" type="presOf" srcId="{6CB7309F-D8D5-EE42-A792-5DBC6DD2FA19}" destId="{23ABB7CA-867F-A94E-86EF-7DB36A9DC8CA}" srcOrd="1" destOrd="0" presId="urn:microsoft.com/office/officeart/2008/layout/HorizontalMultiLevelHierarchy"/>
    <dgm:cxn modelId="{E8A13B96-2FF8-7F45-AF37-56ACD79F2849}" type="presOf" srcId="{9C335C71-1A3C-1941-AC2D-078DDEFA8186}" destId="{D205D4C6-038E-044A-A3BA-7E795737A05F}" srcOrd="0" destOrd="0" presId="urn:microsoft.com/office/officeart/2008/layout/HorizontalMultiLevelHierarchy"/>
    <dgm:cxn modelId="{B3CB662B-5B0C-924C-98AD-111F7A307244}" type="presOf" srcId="{B40B3CEB-0D29-1B44-8A52-6DA3DBB9DFF8}" destId="{86270928-55DA-8D45-B5F7-CCC26D5CD5C5}" srcOrd="1" destOrd="0" presId="urn:microsoft.com/office/officeart/2008/layout/HorizontalMultiLevelHierarchy"/>
    <dgm:cxn modelId="{57EE85B8-1C1D-614F-91C8-FFA4FD9558D6}" type="presOf" srcId="{47B0721A-9EA4-BD46-A2A8-9AFEF7D1FA26}" destId="{4BA792CA-FCEB-7841-9D80-6BB1A42B4D94}" srcOrd="0" destOrd="0" presId="urn:microsoft.com/office/officeart/2008/layout/HorizontalMultiLevelHierarchy"/>
    <dgm:cxn modelId="{63759B84-AD86-704D-BD44-6067FEBDF55A}" type="presOf" srcId="{887E1BA4-75F1-894D-A744-FE9FD680F190}" destId="{BF3B09D1-E8E8-0A4F-9573-99448D99561B}"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D76E4A05-655A-4E44-9709-893A5C8A530B}" type="presOf" srcId="{45267C76-6276-B44A-878A-9D61B556EBD7}" destId="{938A9782-2B6B-8141-99DA-6568305E0C38}" srcOrd="1"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BBF3F202-FC90-7D47-B041-00996F2E7A1D}" type="presParOf" srcId="{3013142F-A3C7-F746-853E-2CA8B540A8DE}" destId="{B764B132-0961-414E-B6FA-FB0C6C1C6CED}" srcOrd="0" destOrd="0" presId="urn:microsoft.com/office/officeart/2008/layout/HorizontalMultiLevelHierarchy"/>
    <dgm:cxn modelId="{EB069110-DD02-9C47-9AF5-70675B0D1EDE}" type="presParOf" srcId="{B764B132-0961-414E-B6FA-FB0C6C1C6CED}" destId="{7111AE39-B455-7C4D-91F4-9E37E3822D07}" srcOrd="0" destOrd="0" presId="urn:microsoft.com/office/officeart/2008/layout/HorizontalMultiLevelHierarchy"/>
    <dgm:cxn modelId="{914781DA-4352-D247-9BDB-639458E46F5A}" type="presParOf" srcId="{B764B132-0961-414E-B6FA-FB0C6C1C6CED}" destId="{551EC4E6-AE1D-DD43-B7C4-D7EFBEA2E636}" srcOrd="1" destOrd="0" presId="urn:microsoft.com/office/officeart/2008/layout/HorizontalMultiLevelHierarchy"/>
    <dgm:cxn modelId="{E6913CD5-EDF4-3E4D-A6E8-66FAA83E0377}" type="presParOf" srcId="{551EC4E6-AE1D-DD43-B7C4-D7EFBEA2E636}" destId="{082A771F-69AF-7C4C-86CB-DF1CD8CB6581}" srcOrd="0" destOrd="0" presId="urn:microsoft.com/office/officeart/2008/layout/HorizontalMultiLevelHierarchy"/>
    <dgm:cxn modelId="{437F4C10-0DB9-4946-9955-433AC2A3CED3}" type="presParOf" srcId="{082A771F-69AF-7C4C-86CB-DF1CD8CB6581}" destId="{F726EDD3-E670-9B47-8786-4F599884289D}" srcOrd="0" destOrd="0" presId="urn:microsoft.com/office/officeart/2008/layout/HorizontalMultiLevelHierarchy"/>
    <dgm:cxn modelId="{7C9031B2-6A3E-D448-AEDE-5BF97C946F76}" type="presParOf" srcId="{551EC4E6-AE1D-DD43-B7C4-D7EFBEA2E636}" destId="{7B40AE63-0EA3-0747-BCE5-5F3AB0355BF2}" srcOrd="1" destOrd="0" presId="urn:microsoft.com/office/officeart/2008/layout/HorizontalMultiLevelHierarchy"/>
    <dgm:cxn modelId="{35E9403C-B894-8C48-B006-1A36DCC829C9}" type="presParOf" srcId="{7B40AE63-0EA3-0747-BCE5-5F3AB0355BF2}" destId="{C852AF5D-E3CA-F844-B775-08DD6E6FB940}" srcOrd="0" destOrd="0" presId="urn:microsoft.com/office/officeart/2008/layout/HorizontalMultiLevelHierarchy"/>
    <dgm:cxn modelId="{C0AAB619-C50F-184F-AD14-04D731A36D60}" type="presParOf" srcId="{7B40AE63-0EA3-0747-BCE5-5F3AB0355BF2}" destId="{30463D07-8E7F-3146-97CE-76CE82648742}" srcOrd="1" destOrd="0" presId="urn:microsoft.com/office/officeart/2008/layout/HorizontalMultiLevelHierarchy"/>
    <dgm:cxn modelId="{8AE986AD-5370-DA48-A286-B9D3778BB601}" type="presParOf" srcId="{551EC4E6-AE1D-DD43-B7C4-D7EFBEA2E636}" destId="{1F2800E8-CF94-FD43-8D0E-7E4B278315B1}" srcOrd="2" destOrd="0" presId="urn:microsoft.com/office/officeart/2008/layout/HorizontalMultiLevelHierarchy"/>
    <dgm:cxn modelId="{CD25AAE8-1357-0E44-B65A-D7DE6AC7E9F3}" type="presParOf" srcId="{1F2800E8-CF94-FD43-8D0E-7E4B278315B1}" destId="{938A9782-2B6B-8141-99DA-6568305E0C38}" srcOrd="0" destOrd="0" presId="urn:microsoft.com/office/officeart/2008/layout/HorizontalMultiLevelHierarchy"/>
    <dgm:cxn modelId="{19CA038B-9AD5-354F-975A-95A86203B5D5}" type="presParOf" srcId="{551EC4E6-AE1D-DD43-B7C4-D7EFBEA2E636}" destId="{7377E58F-198D-DE48-B3AF-2D2AF67C403D}" srcOrd="3" destOrd="0" presId="urn:microsoft.com/office/officeart/2008/layout/HorizontalMultiLevelHierarchy"/>
    <dgm:cxn modelId="{1FC40E7A-3E1C-C843-9ED0-7CC792F7CE8A}" type="presParOf" srcId="{7377E58F-198D-DE48-B3AF-2D2AF67C403D}" destId="{1C998B4A-F8C8-5D49-862A-38B9C7611407}" srcOrd="0" destOrd="0" presId="urn:microsoft.com/office/officeart/2008/layout/HorizontalMultiLevelHierarchy"/>
    <dgm:cxn modelId="{74540C7E-989F-8843-A21D-92DAD9A6A979}" type="presParOf" srcId="{7377E58F-198D-DE48-B3AF-2D2AF67C403D}" destId="{F9C8551A-E3F5-1A41-9D81-BA411262A93F}" srcOrd="1" destOrd="0" presId="urn:microsoft.com/office/officeart/2008/layout/HorizontalMultiLevelHierarchy"/>
    <dgm:cxn modelId="{C5A585FA-8F6B-1A4C-B422-9F5870A8C76B}" type="presParOf" srcId="{551EC4E6-AE1D-DD43-B7C4-D7EFBEA2E636}" destId="{F23CCF4A-0F02-B643-86DA-D7F6CBD2CB37}" srcOrd="4" destOrd="0" presId="urn:microsoft.com/office/officeart/2008/layout/HorizontalMultiLevelHierarchy"/>
    <dgm:cxn modelId="{764DB0E4-0C83-E442-99AC-E1F912A53120}" type="presParOf" srcId="{F23CCF4A-0F02-B643-86DA-D7F6CBD2CB37}" destId="{86270928-55DA-8D45-B5F7-CCC26D5CD5C5}" srcOrd="0" destOrd="0" presId="urn:microsoft.com/office/officeart/2008/layout/HorizontalMultiLevelHierarchy"/>
    <dgm:cxn modelId="{106E6601-3387-674C-8F4B-B64A541A661C}" type="presParOf" srcId="{551EC4E6-AE1D-DD43-B7C4-D7EFBEA2E636}" destId="{24B9ADD3-B7B6-0948-A5B4-DEF0345E911E}" srcOrd="5" destOrd="0" presId="urn:microsoft.com/office/officeart/2008/layout/HorizontalMultiLevelHierarchy"/>
    <dgm:cxn modelId="{A66ECE54-9913-0546-9B3D-93A76652A044}" type="presParOf" srcId="{24B9ADD3-B7B6-0948-A5B4-DEF0345E911E}" destId="{801D293D-5A6E-CF4C-ADA4-5CA1C7809ED1}" srcOrd="0" destOrd="0" presId="urn:microsoft.com/office/officeart/2008/layout/HorizontalMultiLevelHierarchy"/>
    <dgm:cxn modelId="{FEACC432-D6C6-A541-BD3A-746FCCBBB63E}" type="presParOf" srcId="{24B9ADD3-B7B6-0948-A5B4-DEF0345E911E}" destId="{C002F34D-29F7-054C-94FA-D3E01EC8CF0A}" srcOrd="1" destOrd="0" presId="urn:microsoft.com/office/officeart/2008/layout/HorizontalMultiLevelHierarchy"/>
    <dgm:cxn modelId="{1C6584CE-6C6F-4E49-BD6E-4F9E4A2DE5F4}" type="presParOf" srcId="{551EC4E6-AE1D-DD43-B7C4-D7EFBEA2E636}" destId="{BF3B09D1-E8E8-0A4F-9573-99448D99561B}" srcOrd="6" destOrd="0" presId="urn:microsoft.com/office/officeart/2008/layout/HorizontalMultiLevelHierarchy"/>
    <dgm:cxn modelId="{401E6BF6-5AC7-554F-A6B9-F3DBB4DE81DD}" type="presParOf" srcId="{BF3B09D1-E8E8-0A4F-9573-99448D99561B}" destId="{E7F00E80-BF27-5546-BA55-1448BC72D880}" srcOrd="0" destOrd="0" presId="urn:microsoft.com/office/officeart/2008/layout/HorizontalMultiLevelHierarchy"/>
    <dgm:cxn modelId="{30854729-FCA0-8642-A7A2-839C5610F23C}" type="presParOf" srcId="{551EC4E6-AE1D-DD43-B7C4-D7EFBEA2E636}" destId="{EB73FD6D-7D88-1C4D-A0D2-0E26216B76B3}" srcOrd="7" destOrd="0" presId="urn:microsoft.com/office/officeart/2008/layout/HorizontalMultiLevelHierarchy"/>
    <dgm:cxn modelId="{611F5E16-EDB4-744E-8183-CAC553302B74}" type="presParOf" srcId="{EB73FD6D-7D88-1C4D-A0D2-0E26216B76B3}" destId="{2A813B24-1D27-BA48-B656-7DF38994DA1B}" srcOrd="0" destOrd="0" presId="urn:microsoft.com/office/officeart/2008/layout/HorizontalMultiLevelHierarchy"/>
    <dgm:cxn modelId="{03EB044D-1085-5B41-A189-16F9EA295FAA}" type="presParOf" srcId="{EB73FD6D-7D88-1C4D-A0D2-0E26216B76B3}" destId="{F3EF56C7-CBF7-3B4B-8E99-45B4D2BFD1FA}" srcOrd="1" destOrd="0" presId="urn:microsoft.com/office/officeart/2008/layout/HorizontalMultiLevelHierarchy"/>
    <dgm:cxn modelId="{794B8B7B-AC8D-7441-B537-31F68C1EC4FE}" type="presParOf" srcId="{551EC4E6-AE1D-DD43-B7C4-D7EFBEA2E636}" destId="{D205D4C6-038E-044A-A3BA-7E795737A05F}" srcOrd="8" destOrd="0" presId="urn:microsoft.com/office/officeart/2008/layout/HorizontalMultiLevelHierarchy"/>
    <dgm:cxn modelId="{E1E9635E-389F-754F-BCD1-45CCB110838E}" type="presParOf" srcId="{D205D4C6-038E-044A-A3BA-7E795737A05F}" destId="{6396734B-FFF4-384D-A9D1-7B3460829391}" srcOrd="0" destOrd="0" presId="urn:microsoft.com/office/officeart/2008/layout/HorizontalMultiLevelHierarchy"/>
    <dgm:cxn modelId="{F559E1C3-ACDA-6E4B-8BE7-1289E6D48199}" type="presParOf" srcId="{551EC4E6-AE1D-DD43-B7C4-D7EFBEA2E636}" destId="{B7193BB4-EBFB-F94D-B9B5-45803EE52DBC}" srcOrd="9" destOrd="0" presId="urn:microsoft.com/office/officeart/2008/layout/HorizontalMultiLevelHierarchy"/>
    <dgm:cxn modelId="{2DF94484-4881-4E4B-B256-3E6C7781ADB7}" type="presParOf" srcId="{B7193BB4-EBFB-F94D-B9B5-45803EE52DBC}" destId="{63F35746-278C-874D-9A13-4343B4455491}" srcOrd="0" destOrd="0" presId="urn:microsoft.com/office/officeart/2008/layout/HorizontalMultiLevelHierarchy"/>
    <dgm:cxn modelId="{9E8FC643-568D-104B-808B-6137155997A5}" type="presParOf" srcId="{B7193BB4-EBFB-F94D-B9B5-45803EE52DBC}" destId="{36172B95-994F-3849-A5C6-A00A882569A7}" srcOrd="1" destOrd="0" presId="urn:microsoft.com/office/officeart/2008/layout/HorizontalMultiLevelHierarchy"/>
    <dgm:cxn modelId="{2048D3AF-DD39-EB4A-8CBC-BD803FAD635B}" type="presParOf" srcId="{551EC4E6-AE1D-DD43-B7C4-D7EFBEA2E636}" destId="{D87FA41A-845D-0742-BFE6-B20A8A85E955}" srcOrd="10" destOrd="0" presId="urn:microsoft.com/office/officeart/2008/layout/HorizontalMultiLevelHierarchy"/>
    <dgm:cxn modelId="{1A8C472B-B6ED-E74B-A02E-989C6AAD522D}" type="presParOf" srcId="{D87FA41A-845D-0742-BFE6-B20A8A85E955}" destId="{23ABB7CA-867F-A94E-86EF-7DB36A9DC8CA}" srcOrd="0" destOrd="0" presId="urn:microsoft.com/office/officeart/2008/layout/HorizontalMultiLevelHierarchy"/>
    <dgm:cxn modelId="{806764F5-C25D-C74E-BAB2-2E4204D17303}" type="presParOf" srcId="{551EC4E6-AE1D-DD43-B7C4-D7EFBEA2E636}" destId="{F5E40523-D54A-C94B-B68A-891E33491C33}" srcOrd="11" destOrd="0" presId="urn:microsoft.com/office/officeart/2008/layout/HorizontalMultiLevelHierarchy"/>
    <dgm:cxn modelId="{40687AAB-EC88-E745-B75C-F26D25AA3FB9}" type="presParOf" srcId="{F5E40523-D54A-C94B-B68A-891E33491C33}" destId="{8FE3CA9D-F9AC-4D4D-BF03-5B208403D01F}" srcOrd="0" destOrd="0" presId="urn:microsoft.com/office/officeart/2008/layout/HorizontalMultiLevelHierarchy"/>
    <dgm:cxn modelId="{BCCD2767-703A-6C46-BDC2-23187CC5CAB0}" type="presParOf" srcId="{F5E40523-D54A-C94B-B68A-891E33491C33}" destId="{3FA3A4FE-4A72-6F4A-9A04-17836A776012}" srcOrd="1" destOrd="0" presId="urn:microsoft.com/office/officeart/2008/layout/HorizontalMultiLevelHierarchy"/>
    <dgm:cxn modelId="{7DB28E05-2024-E04D-B6C3-3F0BCBBAEB1B}" type="presParOf" srcId="{551EC4E6-AE1D-DD43-B7C4-D7EFBEA2E636}" destId="{A3F7329B-086E-6C4A-9619-9EFEE1A157E2}" srcOrd="12" destOrd="0" presId="urn:microsoft.com/office/officeart/2008/layout/HorizontalMultiLevelHierarchy"/>
    <dgm:cxn modelId="{15AF904C-2664-7A49-A8C3-A00504F81F11}" type="presParOf" srcId="{A3F7329B-086E-6C4A-9619-9EFEE1A157E2}" destId="{64733200-66FF-514C-975E-6A30586E77DF}" srcOrd="0" destOrd="0" presId="urn:microsoft.com/office/officeart/2008/layout/HorizontalMultiLevelHierarchy"/>
    <dgm:cxn modelId="{E3505119-F648-324A-8BED-02A5FE65DFAD}" type="presParOf" srcId="{551EC4E6-AE1D-DD43-B7C4-D7EFBEA2E636}" destId="{A72AC503-0D89-0F40-91DC-8C40B1A372F1}" srcOrd="13" destOrd="0" presId="urn:microsoft.com/office/officeart/2008/layout/HorizontalMultiLevelHierarchy"/>
    <dgm:cxn modelId="{A0C855B6-CE53-F047-8768-3A742E8B64BB}" type="presParOf" srcId="{A72AC503-0D89-0F40-91DC-8C40B1A372F1}" destId="{9EBBA99F-A4CB-4947-AF0D-06A5810B9341}" srcOrd="0" destOrd="0" presId="urn:microsoft.com/office/officeart/2008/layout/HorizontalMultiLevelHierarchy"/>
    <dgm:cxn modelId="{BA872399-D5E2-EB4D-8197-5E21C95FE5E4}" type="presParOf" srcId="{A72AC503-0D89-0F40-91DC-8C40B1A372F1}" destId="{69FCBD15-7BC5-9347-8596-6646B5776E16}" srcOrd="1" destOrd="0" presId="urn:microsoft.com/office/officeart/2008/layout/HorizontalMultiLevelHierarchy"/>
    <dgm:cxn modelId="{9A72B309-42C3-7848-A8B0-C1EB73CDF2A8}" type="presParOf" srcId="{551EC4E6-AE1D-DD43-B7C4-D7EFBEA2E636}" destId="{EFDB52AC-193B-D24A-9D41-0D409F2C9383}" srcOrd="14" destOrd="0" presId="urn:microsoft.com/office/officeart/2008/layout/HorizontalMultiLevelHierarchy"/>
    <dgm:cxn modelId="{1512A497-7C5A-3840-83ED-6BD1F9D16785}" type="presParOf" srcId="{EFDB52AC-193B-D24A-9D41-0D409F2C9383}" destId="{31ACF357-AE44-124F-A9DE-C42B68E56AD2}" srcOrd="0" destOrd="0" presId="urn:microsoft.com/office/officeart/2008/layout/HorizontalMultiLevelHierarchy"/>
    <dgm:cxn modelId="{35AACBCD-A7D8-0148-9E9A-A4D91A685FA8}" type="presParOf" srcId="{551EC4E6-AE1D-DD43-B7C4-D7EFBEA2E636}" destId="{2086F0B9-C63A-4A47-9706-4509CE8190D7}" srcOrd="15" destOrd="0" presId="urn:microsoft.com/office/officeart/2008/layout/HorizontalMultiLevelHierarchy"/>
    <dgm:cxn modelId="{3FFEF497-562F-C842-A5B1-A77A07F39EBD}" type="presParOf" srcId="{2086F0B9-C63A-4A47-9706-4509CE8190D7}" destId="{594B141E-C1DA-D845-9DD4-07B3012F8988}" srcOrd="0" destOrd="0" presId="urn:microsoft.com/office/officeart/2008/layout/HorizontalMultiLevelHierarchy"/>
    <dgm:cxn modelId="{15DF6E69-F5E2-F54C-8003-78299EFBF027}" type="presParOf" srcId="{2086F0B9-C63A-4A47-9706-4509CE8190D7}" destId="{CC6423BA-E758-3B48-AFF8-4F37F59240EB}" srcOrd="1" destOrd="0" presId="urn:microsoft.com/office/officeart/2008/layout/HorizontalMultiLevelHierarchy"/>
    <dgm:cxn modelId="{A2A08637-7F80-7B42-807B-80B7A9BC7569}" type="presParOf" srcId="{551EC4E6-AE1D-DD43-B7C4-D7EFBEA2E636}" destId="{4BA792CA-FCEB-7841-9D80-6BB1A42B4D94}" srcOrd="16" destOrd="0" presId="urn:microsoft.com/office/officeart/2008/layout/HorizontalMultiLevelHierarchy"/>
    <dgm:cxn modelId="{25A37E92-32DF-3E46-8844-43026AE3FE64}" type="presParOf" srcId="{4BA792CA-FCEB-7841-9D80-6BB1A42B4D94}" destId="{BABB8878-4B1D-194C-ACD5-84171842B8AC}" srcOrd="0" destOrd="0" presId="urn:microsoft.com/office/officeart/2008/layout/HorizontalMultiLevelHierarchy"/>
    <dgm:cxn modelId="{6A38F093-AB0B-B447-852B-7B55314C831B}" type="presParOf" srcId="{551EC4E6-AE1D-DD43-B7C4-D7EFBEA2E636}" destId="{FF89B527-96DD-344F-A6E9-4D96FBF8184B}" srcOrd="17" destOrd="0" presId="urn:microsoft.com/office/officeart/2008/layout/HorizontalMultiLevelHierarchy"/>
    <dgm:cxn modelId="{6ED9CFFE-FCC4-134D-815E-1E5AC17D1AE9}" type="presParOf" srcId="{FF89B527-96DD-344F-A6E9-4D96FBF8184B}" destId="{00C029E1-BACD-3B4B-B105-64422CAA0D27}" srcOrd="0" destOrd="0" presId="urn:microsoft.com/office/officeart/2008/layout/HorizontalMultiLevelHierarchy"/>
    <dgm:cxn modelId="{A2D3D182-E7DA-5841-A77B-A86D99B7DA50}" type="presParOf" srcId="{FF89B527-96DD-344F-A6E9-4D96FBF8184B}" destId="{3177E0D2-F527-A748-B581-F447A0BCCEC9}" srcOrd="1" destOrd="0" presId="urn:microsoft.com/office/officeart/2008/layout/HorizontalMultiLevelHierarchy"/>
    <dgm:cxn modelId="{12AF4D9C-AABD-0A46-8974-B6EBD2894798}" type="presParOf" srcId="{551EC4E6-AE1D-DD43-B7C4-D7EFBEA2E636}" destId="{79FBF4CB-A334-FA4C-A730-5AE32E36618A}" srcOrd="18" destOrd="0" presId="urn:microsoft.com/office/officeart/2008/layout/HorizontalMultiLevelHierarchy"/>
    <dgm:cxn modelId="{2060851D-72C6-1648-9891-0D7E40E379AC}" type="presParOf" srcId="{79FBF4CB-A334-FA4C-A730-5AE32E36618A}" destId="{9EE10452-48CF-D04B-B4D7-2F7F0F4050BF}" srcOrd="0" destOrd="0" presId="urn:microsoft.com/office/officeart/2008/layout/HorizontalMultiLevelHierarchy"/>
    <dgm:cxn modelId="{B0F5E1FE-E116-844D-A9F0-C2967D339EE1}" type="presParOf" srcId="{551EC4E6-AE1D-DD43-B7C4-D7EFBEA2E636}" destId="{C467E811-70CB-BA4B-A8A7-0953754C465C}" srcOrd="19" destOrd="0" presId="urn:microsoft.com/office/officeart/2008/layout/HorizontalMultiLevelHierarchy"/>
    <dgm:cxn modelId="{8CAF1443-4F25-BE42-8E97-2D1354AFA19D}" type="presParOf" srcId="{C467E811-70CB-BA4B-A8A7-0953754C465C}" destId="{2B38E664-48B7-7044-9738-8E97AC293AB1}" srcOrd="0" destOrd="0" presId="urn:microsoft.com/office/officeart/2008/layout/HorizontalMultiLevelHierarchy"/>
    <dgm:cxn modelId="{D3E27ADB-0779-0845-B163-B26FFA297924}" type="presParOf" srcId="{C467E811-70CB-BA4B-A8A7-0953754C465C}" destId="{EF9AE95C-C4E6-9949-9940-8C3EDD34A3ED}" srcOrd="1" destOrd="0" presId="urn:microsoft.com/office/officeart/2008/layout/HorizontalMultiLevelHierarchy"/>
    <dgm:cxn modelId="{696809C6-A25E-9547-B149-17B110E68733}" type="presParOf" srcId="{551EC4E6-AE1D-DD43-B7C4-D7EFBEA2E636}" destId="{1A32823E-C562-194D-8C0A-5A42C66D5E4E}" srcOrd="20" destOrd="0" presId="urn:microsoft.com/office/officeart/2008/layout/HorizontalMultiLevelHierarchy"/>
    <dgm:cxn modelId="{8E55FF5F-882C-0E47-B424-EBCBD34DF2B1}" type="presParOf" srcId="{1A32823E-C562-194D-8C0A-5A42C66D5E4E}" destId="{9917B5D9-9759-3349-9C05-A9B0771200CB}" srcOrd="0" destOrd="0" presId="urn:microsoft.com/office/officeart/2008/layout/HorizontalMultiLevelHierarchy"/>
    <dgm:cxn modelId="{3664C40B-DF9A-DF46-A2C8-457FFE22F6CC}" type="presParOf" srcId="{551EC4E6-AE1D-DD43-B7C4-D7EFBEA2E636}" destId="{A816742D-B597-8542-9D71-5667F8757F4C}" srcOrd="21" destOrd="0" presId="urn:microsoft.com/office/officeart/2008/layout/HorizontalMultiLevelHierarchy"/>
    <dgm:cxn modelId="{61762CA2-F003-A245-ADB8-0F5166E2F6E0}" type="presParOf" srcId="{A816742D-B597-8542-9D71-5667F8757F4C}" destId="{0B025E1A-4017-974E-A410-E5C6C65DC33A}" srcOrd="0" destOrd="0" presId="urn:microsoft.com/office/officeart/2008/layout/HorizontalMultiLevelHierarchy"/>
    <dgm:cxn modelId="{701BA689-A101-2346-920F-A038347E5ADC}" type="presParOf" srcId="{A816742D-B597-8542-9D71-5667F8757F4C}" destId="{E7BE67DA-EE95-7E48-8D47-9DF7FC54EC08}" srcOrd="1" destOrd="0" presId="urn:microsoft.com/office/officeart/2008/layout/HorizontalMultiLevelHierarchy"/>
    <dgm:cxn modelId="{C8AEE0CD-BF57-2B4B-8727-7AF5D9463734}" type="presParOf" srcId="{551EC4E6-AE1D-DD43-B7C4-D7EFBEA2E636}" destId="{28B22BAA-5BF2-3448-A529-D989148F12A9}" srcOrd="22" destOrd="0" presId="urn:microsoft.com/office/officeart/2008/layout/HorizontalMultiLevelHierarchy"/>
    <dgm:cxn modelId="{984723A1-92B1-6749-B36A-AD72F915B228}" type="presParOf" srcId="{28B22BAA-5BF2-3448-A529-D989148F12A9}" destId="{54988CD6-4C2C-0B46-806B-857498FF5ABF}" srcOrd="0" destOrd="0" presId="urn:microsoft.com/office/officeart/2008/layout/HorizontalMultiLevelHierarchy"/>
    <dgm:cxn modelId="{95167184-C223-8B44-86A3-4A2F2FD36504}" type="presParOf" srcId="{551EC4E6-AE1D-DD43-B7C4-D7EFBEA2E636}" destId="{2B60A478-F6B1-CA42-A7A5-2C9AD1F726E9}" srcOrd="23" destOrd="0" presId="urn:microsoft.com/office/officeart/2008/layout/HorizontalMultiLevelHierarchy"/>
    <dgm:cxn modelId="{38019872-16B9-2D41-8B01-AFCAE33E0B2B}" type="presParOf" srcId="{2B60A478-F6B1-CA42-A7A5-2C9AD1F726E9}" destId="{98898A49-EECE-8C42-800D-7F49FC06C40D}" srcOrd="0" destOrd="0" presId="urn:microsoft.com/office/officeart/2008/layout/HorizontalMultiLevelHierarchy"/>
    <dgm:cxn modelId="{4D0B6368-2883-7048-A4B4-EF7E0DE82F83}"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2" loCatId="" qsTypeId="urn:microsoft.com/office/officeart/2005/8/quickstyle/simple5#71" qsCatId="simple" csTypeId="urn:microsoft.com/office/officeart/2005/8/colors/accent0_1#7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548A3F6-AB41-5D4C-953E-8583757EF1FF}" type="presOf" srcId="{BDC2CFA9-99C6-8347-9628-F8B57513FB8C}" destId="{93180932-306E-E545-95F9-2A5635FDC9F1}" srcOrd="0" destOrd="0" presId="urn:microsoft.com/office/officeart/2008/layout/HorizontalMultiLevelHierarchy#72"/>
    <dgm:cxn modelId="{D6FF61F4-2E70-2445-B362-FDF5936BBC6B}" srcId="{CC08C8E7-D5AB-9C4F-A78B-4A8C57EB2D22}" destId="{773FD5F0-F007-F148-886B-86E72F86266E}" srcOrd="1" destOrd="0" parTransId="{BDC2CFA9-99C6-8347-9628-F8B57513FB8C}" sibTransId="{9458031D-FD27-D841-9D56-100BE85B229D}"/>
    <dgm:cxn modelId="{5768215D-AA33-9540-81EB-6D5314D511FB}" type="presOf" srcId="{45267C76-6276-B44A-878A-9D61B556EBD7}" destId="{938A9782-2B6B-8141-99DA-6568305E0C38}" srcOrd="1" destOrd="0" presId="urn:microsoft.com/office/officeart/2008/layout/HorizontalMultiLevelHierarchy#72"/>
    <dgm:cxn modelId="{3B69E27A-41AB-9246-ABE3-42235E9E37BE}" type="presOf" srcId="{9BA062DA-6B7A-FC4F-B1BB-7CC4C74C72CE}" destId="{1C998B4A-F8C8-5D49-862A-38B9C7611407}" srcOrd="0" destOrd="0" presId="urn:microsoft.com/office/officeart/2008/layout/HorizontalMultiLevelHierarchy#72"/>
    <dgm:cxn modelId="{FE34B427-9D47-5D4F-B08C-79C955C57CBA}" srcId="{CC08C8E7-D5AB-9C4F-A78B-4A8C57EB2D22}" destId="{DD5BF61D-B843-C744-B9A9-3312A1287EF4}" srcOrd="0" destOrd="0" parTransId="{A73DCD64-89DF-3E4C-9543-0D417B51464E}" sibTransId="{5F6E09CE-61C0-D34C-AE4A-99D078D226DF}"/>
    <dgm:cxn modelId="{B02A2EE4-AC00-4041-A7AB-87F2FDF87879}" type="presOf" srcId="{DD5BF61D-B843-C744-B9A9-3312A1287EF4}" destId="{C852AF5D-E3CA-F844-B775-08DD6E6FB940}" srcOrd="0" destOrd="0" presId="urn:microsoft.com/office/officeart/2008/layout/HorizontalMultiLevelHierarchy#72"/>
    <dgm:cxn modelId="{91E1C13E-1C20-A84E-80F5-DACC57FC2127}" type="presOf" srcId="{2EFE4671-8583-3540-9262-1FC578B666F4}" destId="{3013142F-A3C7-F746-853E-2CA8B540A8DE}" srcOrd="0" destOrd="0" presId="urn:microsoft.com/office/officeart/2008/layout/HorizontalMultiLevelHierarchy#72"/>
    <dgm:cxn modelId="{F5940E29-2A71-E142-90F1-3F99507405C0}" type="presOf" srcId="{773FD5F0-F007-F148-886B-86E72F86266E}" destId="{D3E2E567-EC04-E743-9B8C-985408EA1058}" srcOrd="0" destOrd="0" presId="urn:microsoft.com/office/officeart/2008/layout/HorizontalMultiLevelHierarchy#72"/>
    <dgm:cxn modelId="{1BBBEDBE-0FB4-1444-9682-2711D127F90A}" type="presOf" srcId="{A73DCD64-89DF-3E4C-9543-0D417B51464E}" destId="{F726EDD3-E670-9B47-8786-4F599884289D}" srcOrd="1" destOrd="0" presId="urn:microsoft.com/office/officeart/2008/layout/HorizontalMultiLevelHierarchy#72"/>
    <dgm:cxn modelId="{FF1CAFCC-4A19-D842-BF29-1F43E820EDA3}" type="presOf" srcId="{A73DCD64-89DF-3E4C-9543-0D417B51464E}" destId="{082A771F-69AF-7C4C-86CB-DF1CD8CB6581}" srcOrd="0" destOrd="0" presId="urn:microsoft.com/office/officeart/2008/layout/HorizontalMultiLevelHierarchy#72"/>
    <dgm:cxn modelId="{728D7F50-7A70-0F44-9E23-137921733779}" type="presOf" srcId="{CC08C8E7-D5AB-9C4F-A78B-4A8C57EB2D22}" destId="{7111AE39-B455-7C4D-91F4-9E37E3822D07}" srcOrd="0" destOrd="0" presId="urn:microsoft.com/office/officeart/2008/layout/HorizontalMultiLevelHierarchy#72"/>
    <dgm:cxn modelId="{6A3B0539-97C3-B844-BF6F-82551D73805B}" type="presOf" srcId="{BDC2CFA9-99C6-8347-9628-F8B57513FB8C}" destId="{7A2CD5A7-70D6-DE44-803D-0740544CB367}" srcOrd="1" destOrd="0" presId="urn:microsoft.com/office/officeart/2008/layout/HorizontalMultiLevelHierarchy#7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B74D52A-4E3E-8B48-A3BC-957EE27F6038}" type="presOf" srcId="{45267C76-6276-B44A-878A-9D61B556EBD7}" destId="{1F2800E8-CF94-FD43-8D0E-7E4B278315B1}" srcOrd="0" destOrd="0" presId="urn:microsoft.com/office/officeart/2008/layout/HorizontalMultiLevelHierarchy#72"/>
    <dgm:cxn modelId="{AAE5080D-B51F-034B-9756-A3D120741C04}" type="presParOf" srcId="{3013142F-A3C7-F746-853E-2CA8B540A8DE}" destId="{B764B132-0961-414E-B6FA-FB0C6C1C6CED}" srcOrd="0" destOrd="0" presId="urn:microsoft.com/office/officeart/2008/layout/HorizontalMultiLevelHierarchy#72"/>
    <dgm:cxn modelId="{B46E24C7-6BC4-374D-9EE4-289E81354EF9}" type="presParOf" srcId="{B764B132-0961-414E-B6FA-FB0C6C1C6CED}" destId="{7111AE39-B455-7C4D-91F4-9E37E3822D07}" srcOrd="0" destOrd="0" presId="urn:microsoft.com/office/officeart/2008/layout/HorizontalMultiLevelHierarchy#72"/>
    <dgm:cxn modelId="{7528D798-7997-F746-8A3E-E61618F14DFF}" type="presParOf" srcId="{B764B132-0961-414E-B6FA-FB0C6C1C6CED}" destId="{551EC4E6-AE1D-DD43-B7C4-D7EFBEA2E636}" srcOrd="1" destOrd="0" presId="urn:microsoft.com/office/officeart/2008/layout/HorizontalMultiLevelHierarchy#72"/>
    <dgm:cxn modelId="{C355F64C-C30C-8B48-8885-A11ACDAA35B1}" type="presParOf" srcId="{551EC4E6-AE1D-DD43-B7C4-D7EFBEA2E636}" destId="{082A771F-69AF-7C4C-86CB-DF1CD8CB6581}" srcOrd="0" destOrd="0" presId="urn:microsoft.com/office/officeart/2008/layout/HorizontalMultiLevelHierarchy#72"/>
    <dgm:cxn modelId="{B07C6D3A-2313-8844-B397-ACEFABCCD9D2}" type="presParOf" srcId="{082A771F-69AF-7C4C-86CB-DF1CD8CB6581}" destId="{F726EDD3-E670-9B47-8786-4F599884289D}" srcOrd="0" destOrd="0" presId="urn:microsoft.com/office/officeart/2008/layout/HorizontalMultiLevelHierarchy#72"/>
    <dgm:cxn modelId="{4C2724CC-0806-2749-AC9E-25C4C1CAEEDD}" type="presParOf" srcId="{551EC4E6-AE1D-DD43-B7C4-D7EFBEA2E636}" destId="{7B40AE63-0EA3-0747-BCE5-5F3AB0355BF2}" srcOrd="1" destOrd="0" presId="urn:microsoft.com/office/officeart/2008/layout/HorizontalMultiLevelHierarchy#72"/>
    <dgm:cxn modelId="{E1247D4D-D50D-AF42-AFA0-3BA33B57BCB0}" type="presParOf" srcId="{7B40AE63-0EA3-0747-BCE5-5F3AB0355BF2}" destId="{C852AF5D-E3CA-F844-B775-08DD6E6FB940}" srcOrd="0" destOrd="0" presId="urn:microsoft.com/office/officeart/2008/layout/HorizontalMultiLevelHierarchy#72"/>
    <dgm:cxn modelId="{C7DF46C3-0C23-994D-B22B-4C801D367836}" type="presParOf" srcId="{7B40AE63-0EA3-0747-BCE5-5F3AB0355BF2}" destId="{30463D07-8E7F-3146-97CE-76CE82648742}" srcOrd="1" destOrd="0" presId="urn:microsoft.com/office/officeart/2008/layout/HorizontalMultiLevelHierarchy#72"/>
    <dgm:cxn modelId="{0DE96727-B46F-3A42-BB5C-6339F320C40A}" type="presParOf" srcId="{551EC4E6-AE1D-DD43-B7C4-D7EFBEA2E636}" destId="{93180932-306E-E545-95F9-2A5635FDC9F1}" srcOrd="2" destOrd="0" presId="urn:microsoft.com/office/officeart/2008/layout/HorizontalMultiLevelHierarchy#72"/>
    <dgm:cxn modelId="{A3F1ED7E-BBFA-FE43-8CD4-03B31BDEC353}" type="presParOf" srcId="{93180932-306E-E545-95F9-2A5635FDC9F1}" destId="{7A2CD5A7-70D6-DE44-803D-0740544CB367}" srcOrd="0" destOrd="0" presId="urn:microsoft.com/office/officeart/2008/layout/HorizontalMultiLevelHierarchy#72"/>
    <dgm:cxn modelId="{BDBF7260-BBB4-B44E-AA33-0A072C4A9A43}" type="presParOf" srcId="{551EC4E6-AE1D-DD43-B7C4-D7EFBEA2E636}" destId="{A0C9905E-6DBF-7645-94A7-C4BCDADC46B9}" srcOrd="3" destOrd="0" presId="urn:microsoft.com/office/officeart/2008/layout/HorizontalMultiLevelHierarchy#72"/>
    <dgm:cxn modelId="{EFBD7693-BC01-A549-AD92-277EF345AE78}" type="presParOf" srcId="{A0C9905E-6DBF-7645-94A7-C4BCDADC46B9}" destId="{D3E2E567-EC04-E743-9B8C-985408EA1058}" srcOrd="0" destOrd="0" presId="urn:microsoft.com/office/officeart/2008/layout/HorizontalMultiLevelHierarchy#72"/>
    <dgm:cxn modelId="{6534002F-615C-1042-9A32-3CEC0B1ED369}" type="presParOf" srcId="{A0C9905E-6DBF-7645-94A7-C4BCDADC46B9}" destId="{1488A531-D252-B440-B1DA-4363F37F8970}" srcOrd="1" destOrd="0" presId="urn:microsoft.com/office/officeart/2008/layout/HorizontalMultiLevelHierarchy#72"/>
    <dgm:cxn modelId="{C1F1FABD-0035-DB4A-866E-58554C4B8A5E}" type="presParOf" srcId="{551EC4E6-AE1D-DD43-B7C4-D7EFBEA2E636}" destId="{1F2800E8-CF94-FD43-8D0E-7E4B278315B1}" srcOrd="4" destOrd="0" presId="urn:microsoft.com/office/officeart/2008/layout/HorizontalMultiLevelHierarchy#72"/>
    <dgm:cxn modelId="{0FDC7FC3-22CB-2A4F-968F-7754085A4F27}" type="presParOf" srcId="{1F2800E8-CF94-FD43-8D0E-7E4B278315B1}" destId="{938A9782-2B6B-8141-99DA-6568305E0C38}" srcOrd="0" destOrd="0" presId="urn:microsoft.com/office/officeart/2008/layout/HorizontalMultiLevelHierarchy#72"/>
    <dgm:cxn modelId="{E5388CD3-48AC-9743-98D4-4F21F013FF06}" type="presParOf" srcId="{551EC4E6-AE1D-DD43-B7C4-D7EFBEA2E636}" destId="{7377E58F-198D-DE48-B3AF-2D2AF67C403D}" srcOrd="5" destOrd="0" presId="urn:microsoft.com/office/officeart/2008/layout/HorizontalMultiLevelHierarchy#72"/>
    <dgm:cxn modelId="{88AC17E2-F4F7-BE43-BFB2-99F75D2185B2}" type="presParOf" srcId="{7377E58F-198D-DE48-B3AF-2D2AF67C403D}" destId="{1C998B4A-F8C8-5D49-862A-38B9C7611407}" srcOrd="0" destOrd="0" presId="urn:microsoft.com/office/officeart/2008/layout/HorizontalMultiLevelHierarchy#72"/>
    <dgm:cxn modelId="{5A7E83B9-87E6-DB4C-9AC4-9190C96978DD}" type="presParOf" srcId="{7377E58F-198D-DE48-B3AF-2D2AF67C403D}" destId="{F9C8551A-E3F5-1A41-9D81-BA411262A93F}" srcOrd="1" destOrd="0" presId="urn:microsoft.com/office/officeart/2008/layout/HorizontalMultiLevelHierarchy#7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583E6068-4912-45EA-86D5-31731AD43255}" type="presOf" srcId="{BDC2CFA9-99C6-8347-9628-F8B57513FB8C}" destId="{93180932-306E-E545-95F9-2A5635FDC9F1}" srcOrd="0" destOrd="0" presId="urn:microsoft.com/office/officeart/2008/layout/HorizontalMultiLevelHierarchy"/>
    <dgm:cxn modelId="{DA64B9C5-C177-4CB5-949A-111B827D0914}"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42EAB0F-3473-48B2-A0EB-BDFB7B6B5211}"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FD27548-297B-47FC-BA26-DC9A3E298A85}" type="presOf" srcId="{45267C76-6276-B44A-878A-9D61B556EBD7}" destId="{938A9782-2B6B-8141-99DA-6568305E0C38}" srcOrd="1"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7C9B3E05-8EAF-462C-8A85-C384513E0E3F}" type="presOf" srcId="{3D31B950-19EC-BA4B-AC0E-A345434DEE63}" destId="{E75D5FE3-D3A9-DE4C-8738-347AAFDD9B25}" srcOrd="1" destOrd="0" presId="urn:microsoft.com/office/officeart/2008/layout/HorizontalMultiLevelHierarchy"/>
    <dgm:cxn modelId="{EC172B78-8F6C-4A1C-8657-64DE7CC3A8B3}" type="presOf" srcId="{CC08C8E7-D5AB-9C4F-A78B-4A8C57EB2D22}" destId="{7111AE39-B455-7C4D-91F4-9E37E3822D07}" srcOrd="0" destOrd="0" presId="urn:microsoft.com/office/officeart/2008/layout/HorizontalMultiLevelHierarchy"/>
    <dgm:cxn modelId="{7A217D34-4EBB-4CE1-B4C6-CF170AD4E9CE}" type="presOf" srcId="{AD7D68D5-8DE3-494E-9BCC-07763443C8D3}" destId="{34EC2BAF-C861-E344-93B6-BD781E999415}" srcOrd="0" destOrd="0" presId="urn:microsoft.com/office/officeart/2008/layout/HorizontalMultiLevelHierarchy"/>
    <dgm:cxn modelId="{F152984E-7806-42D2-97F0-CF2F790216D4}" type="presOf" srcId="{3D31B950-19EC-BA4B-AC0E-A345434DEE63}" destId="{16C85C82-6470-8646-96C7-31FFA373367A}"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30695946-3113-4A86-8E97-41541BC3421D}" type="presOf" srcId="{2EFE4671-8583-3540-9262-1FC578B666F4}" destId="{3013142F-A3C7-F746-853E-2CA8B540A8DE}" srcOrd="0" destOrd="0" presId="urn:microsoft.com/office/officeart/2008/layout/HorizontalMultiLevelHierarchy"/>
    <dgm:cxn modelId="{09A475B0-63B8-4080-A223-CC153001C34E}" type="presOf" srcId="{DD5BF61D-B843-C744-B9A9-3312A1287EF4}" destId="{C852AF5D-E3CA-F844-B775-08DD6E6FB940}" srcOrd="0" destOrd="0" presId="urn:microsoft.com/office/officeart/2008/layout/HorizontalMultiLevelHierarchy"/>
    <dgm:cxn modelId="{C760FA71-A18A-4FDB-958E-CAE89AB682A6}" type="presOf" srcId="{A73DCD64-89DF-3E4C-9543-0D417B51464E}" destId="{F726EDD3-E670-9B47-8786-4F599884289D}" srcOrd="1" destOrd="0" presId="urn:microsoft.com/office/officeart/2008/layout/HorizontalMultiLevelHierarchy"/>
    <dgm:cxn modelId="{5642DA27-94C7-4970-B1F8-EE4DA9378A4F}" type="presOf" srcId="{CF4D885F-5932-294C-9DC5-50EEF6E74251}" destId="{C36F9FE7-1392-7342-A5AE-180D6E793715}" srcOrd="1" destOrd="0" presId="urn:microsoft.com/office/officeart/2008/layout/HorizontalMultiLevelHierarchy"/>
    <dgm:cxn modelId="{560EB3AB-83B9-44B8-8129-13FC86F15C4C}"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A804B66-A412-4815-AA71-2B7335DFA6E7}" type="presOf" srcId="{BDC2CFA9-99C6-8347-9628-F8B57513FB8C}" destId="{7A2CD5A7-70D6-DE44-803D-0740544CB367}" srcOrd="1" destOrd="0" presId="urn:microsoft.com/office/officeart/2008/layout/HorizontalMultiLevelHierarchy"/>
    <dgm:cxn modelId="{C03307FF-15BD-41AC-ABD3-33391C94D3D5}" type="presOf" srcId="{DD9C6C10-8928-CB48-AA40-BA3BAB797612}" destId="{54A3275B-2615-A84F-8872-C15EFA9DF312}" srcOrd="0" destOrd="0" presId="urn:microsoft.com/office/officeart/2008/layout/HorizontalMultiLevelHierarchy"/>
    <dgm:cxn modelId="{1210A528-CB24-4C2C-B763-09108B035C96}"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BEE5851-52DC-4FF5-A1C3-2E1F4AF9AD81}" type="presOf" srcId="{CF4D885F-5932-294C-9DC5-50EEF6E74251}" destId="{928DE555-0859-B94D-9715-6D45B93E2AAB}" srcOrd="0" destOrd="0" presId="urn:microsoft.com/office/officeart/2008/layout/HorizontalMultiLevelHierarchy"/>
    <dgm:cxn modelId="{2940CE0C-02CD-4A62-A70A-535965610B87}" type="presParOf" srcId="{3013142F-A3C7-F746-853E-2CA8B540A8DE}" destId="{B764B132-0961-414E-B6FA-FB0C6C1C6CED}" srcOrd="0" destOrd="0" presId="urn:microsoft.com/office/officeart/2008/layout/HorizontalMultiLevelHierarchy"/>
    <dgm:cxn modelId="{56FADF10-0A79-4FC1-959D-DD552800B7F3}" type="presParOf" srcId="{B764B132-0961-414E-B6FA-FB0C6C1C6CED}" destId="{7111AE39-B455-7C4D-91F4-9E37E3822D07}" srcOrd="0" destOrd="0" presId="urn:microsoft.com/office/officeart/2008/layout/HorizontalMultiLevelHierarchy"/>
    <dgm:cxn modelId="{8142645F-2D61-4736-BE8D-39615C73A824}" type="presParOf" srcId="{B764B132-0961-414E-B6FA-FB0C6C1C6CED}" destId="{551EC4E6-AE1D-DD43-B7C4-D7EFBEA2E636}" srcOrd="1" destOrd="0" presId="urn:microsoft.com/office/officeart/2008/layout/HorizontalMultiLevelHierarchy"/>
    <dgm:cxn modelId="{A3F83E71-BA3C-4883-B066-89A2205B9651}" type="presParOf" srcId="{551EC4E6-AE1D-DD43-B7C4-D7EFBEA2E636}" destId="{082A771F-69AF-7C4C-86CB-DF1CD8CB6581}" srcOrd="0" destOrd="0" presId="urn:microsoft.com/office/officeart/2008/layout/HorizontalMultiLevelHierarchy"/>
    <dgm:cxn modelId="{DB88AD26-B4B0-47B2-9A5C-D6BA124D0808}" type="presParOf" srcId="{082A771F-69AF-7C4C-86CB-DF1CD8CB6581}" destId="{F726EDD3-E670-9B47-8786-4F599884289D}" srcOrd="0" destOrd="0" presId="urn:microsoft.com/office/officeart/2008/layout/HorizontalMultiLevelHierarchy"/>
    <dgm:cxn modelId="{AE0DF4BC-4C30-454A-9ADD-3715F99842EC}" type="presParOf" srcId="{551EC4E6-AE1D-DD43-B7C4-D7EFBEA2E636}" destId="{7B40AE63-0EA3-0747-BCE5-5F3AB0355BF2}" srcOrd="1" destOrd="0" presId="urn:microsoft.com/office/officeart/2008/layout/HorizontalMultiLevelHierarchy"/>
    <dgm:cxn modelId="{06938B13-5629-4977-8749-8E4F8710B92F}" type="presParOf" srcId="{7B40AE63-0EA3-0747-BCE5-5F3AB0355BF2}" destId="{C852AF5D-E3CA-F844-B775-08DD6E6FB940}" srcOrd="0" destOrd="0" presId="urn:microsoft.com/office/officeart/2008/layout/HorizontalMultiLevelHierarchy"/>
    <dgm:cxn modelId="{B1F8643B-082F-44F5-AC55-09B341D93BD9}" type="presParOf" srcId="{7B40AE63-0EA3-0747-BCE5-5F3AB0355BF2}" destId="{30463D07-8E7F-3146-97CE-76CE82648742}" srcOrd="1" destOrd="0" presId="urn:microsoft.com/office/officeart/2008/layout/HorizontalMultiLevelHierarchy"/>
    <dgm:cxn modelId="{261382E2-F16D-4504-8B95-8F78153E8DA9}" type="presParOf" srcId="{551EC4E6-AE1D-DD43-B7C4-D7EFBEA2E636}" destId="{93180932-306E-E545-95F9-2A5635FDC9F1}" srcOrd="2" destOrd="0" presId="urn:microsoft.com/office/officeart/2008/layout/HorizontalMultiLevelHierarchy"/>
    <dgm:cxn modelId="{DCD761B5-51B7-46B7-A36E-23EE1E41EC1A}" type="presParOf" srcId="{93180932-306E-E545-95F9-2A5635FDC9F1}" destId="{7A2CD5A7-70D6-DE44-803D-0740544CB367}" srcOrd="0" destOrd="0" presId="urn:microsoft.com/office/officeart/2008/layout/HorizontalMultiLevelHierarchy"/>
    <dgm:cxn modelId="{229DAEEE-B89B-4B81-A845-BEB80C4BC6BE}" type="presParOf" srcId="{551EC4E6-AE1D-DD43-B7C4-D7EFBEA2E636}" destId="{A0C9905E-6DBF-7645-94A7-C4BCDADC46B9}" srcOrd="3" destOrd="0" presId="urn:microsoft.com/office/officeart/2008/layout/HorizontalMultiLevelHierarchy"/>
    <dgm:cxn modelId="{9A1EADA8-E65A-4A10-9FAD-04FFB79AFF3C}" type="presParOf" srcId="{A0C9905E-6DBF-7645-94A7-C4BCDADC46B9}" destId="{D3E2E567-EC04-E743-9B8C-985408EA1058}" srcOrd="0" destOrd="0" presId="urn:microsoft.com/office/officeart/2008/layout/HorizontalMultiLevelHierarchy"/>
    <dgm:cxn modelId="{9B7C982C-BBE8-49C0-BD05-C2F7935E251B}" type="presParOf" srcId="{A0C9905E-6DBF-7645-94A7-C4BCDADC46B9}" destId="{1488A531-D252-B440-B1DA-4363F37F8970}" srcOrd="1" destOrd="0" presId="urn:microsoft.com/office/officeart/2008/layout/HorizontalMultiLevelHierarchy"/>
    <dgm:cxn modelId="{0FA3129A-068B-4542-84E3-595C78696365}" type="presParOf" srcId="{551EC4E6-AE1D-DD43-B7C4-D7EFBEA2E636}" destId="{1F2800E8-CF94-FD43-8D0E-7E4B278315B1}" srcOrd="4" destOrd="0" presId="urn:microsoft.com/office/officeart/2008/layout/HorizontalMultiLevelHierarchy"/>
    <dgm:cxn modelId="{EF212625-CA4D-4F90-A5B8-7A21A1DD3D74}" type="presParOf" srcId="{1F2800E8-CF94-FD43-8D0E-7E4B278315B1}" destId="{938A9782-2B6B-8141-99DA-6568305E0C38}" srcOrd="0" destOrd="0" presId="urn:microsoft.com/office/officeart/2008/layout/HorizontalMultiLevelHierarchy"/>
    <dgm:cxn modelId="{FB771968-0E3F-4536-A8D6-BACC997B025A}" type="presParOf" srcId="{551EC4E6-AE1D-DD43-B7C4-D7EFBEA2E636}" destId="{7377E58F-198D-DE48-B3AF-2D2AF67C403D}" srcOrd="5" destOrd="0" presId="urn:microsoft.com/office/officeart/2008/layout/HorizontalMultiLevelHierarchy"/>
    <dgm:cxn modelId="{E6CDFDF6-EA52-4DAC-BF0D-D9260E939E27}" type="presParOf" srcId="{7377E58F-198D-DE48-B3AF-2D2AF67C403D}" destId="{1C998B4A-F8C8-5D49-862A-38B9C7611407}" srcOrd="0" destOrd="0" presId="urn:microsoft.com/office/officeart/2008/layout/HorizontalMultiLevelHierarchy"/>
    <dgm:cxn modelId="{7DE77BDC-3AE4-424C-8BFC-9D95D4010F6F}" type="presParOf" srcId="{7377E58F-198D-DE48-B3AF-2D2AF67C403D}" destId="{F9C8551A-E3F5-1A41-9D81-BA411262A93F}" srcOrd="1" destOrd="0" presId="urn:microsoft.com/office/officeart/2008/layout/HorizontalMultiLevelHierarchy"/>
    <dgm:cxn modelId="{D495522E-7762-4EDD-9134-1B24C84D1390}" type="presParOf" srcId="{551EC4E6-AE1D-DD43-B7C4-D7EFBEA2E636}" destId="{928DE555-0859-B94D-9715-6D45B93E2AAB}" srcOrd="6" destOrd="0" presId="urn:microsoft.com/office/officeart/2008/layout/HorizontalMultiLevelHierarchy"/>
    <dgm:cxn modelId="{A48022D3-9E28-4350-BD9B-CBD27BC04A18}" type="presParOf" srcId="{928DE555-0859-B94D-9715-6D45B93E2AAB}" destId="{C36F9FE7-1392-7342-A5AE-180D6E793715}" srcOrd="0" destOrd="0" presId="urn:microsoft.com/office/officeart/2008/layout/HorizontalMultiLevelHierarchy"/>
    <dgm:cxn modelId="{907891B7-30A9-4688-A0EA-FCBAC070B69D}" type="presParOf" srcId="{551EC4E6-AE1D-DD43-B7C4-D7EFBEA2E636}" destId="{33F37005-CB6D-384C-9D2B-A6B7C528DE7D}" srcOrd="7" destOrd="0" presId="urn:microsoft.com/office/officeart/2008/layout/HorizontalMultiLevelHierarchy"/>
    <dgm:cxn modelId="{88E9F7BC-9710-4199-9D8F-EC519A491412}" type="presParOf" srcId="{33F37005-CB6D-384C-9D2B-A6B7C528DE7D}" destId="{34EC2BAF-C861-E344-93B6-BD781E999415}" srcOrd="0" destOrd="0" presId="urn:microsoft.com/office/officeart/2008/layout/HorizontalMultiLevelHierarchy"/>
    <dgm:cxn modelId="{CC6FAB47-F82E-47CC-B1B8-33988C641B3F}" type="presParOf" srcId="{33F37005-CB6D-384C-9D2B-A6B7C528DE7D}" destId="{C1F4DD8D-9955-404F-A05E-96BB48D5CB0F}" srcOrd="1" destOrd="0" presId="urn:microsoft.com/office/officeart/2008/layout/HorizontalMultiLevelHierarchy"/>
    <dgm:cxn modelId="{7A69675A-9A20-4ED1-AC3A-0F8A1FBBC342}" type="presParOf" srcId="{551EC4E6-AE1D-DD43-B7C4-D7EFBEA2E636}" destId="{16C85C82-6470-8646-96C7-31FFA373367A}" srcOrd="8" destOrd="0" presId="urn:microsoft.com/office/officeart/2008/layout/HorizontalMultiLevelHierarchy"/>
    <dgm:cxn modelId="{DEBE8A27-33D4-4F2D-BEE6-6AA5A61B7A50}" type="presParOf" srcId="{16C85C82-6470-8646-96C7-31FFA373367A}" destId="{E75D5FE3-D3A9-DE4C-8738-347AAFDD9B25}" srcOrd="0" destOrd="0" presId="urn:microsoft.com/office/officeart/2008/layout/HorizontalMultiLevelHierarchy"/>
    <dgm:cxn modelId="{D6F883BD-F2D0-4D11-9836-0C5C01A0454E}" type="presParOf" srcId="{551EC4E6-AE1D-DD43-B7C4-D7EFBEA2E636}" destId="{16461009-0C6D-4842-82BC-5776B4A5EDB2}" srcOrd="9" destOrd="0" presId="urn:microsoft.com/office/officeart/2008/layout/HorizontalMultiLevelHierarchy"/>
    <dgm:cxn modelId="{B9D86791-C5E0-4390-9588-D03C04058F35}" type="presParOf" srcId="{16461009-0C6D-4842-82BC-5776B4A5EDB2}" destId="{54A3275B-2615-A84F-8872-C15EFA9DF312}" srcOrd="0" destOrd="0" presId="urn:microsoft.com/office/officeart/2008/layout/HorizontalMultiLevelHierarchy"/>
    <dgm:cxn modelId="{689FBB06-AB79-499A-A25C-075FB89D3B0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9DA37C7E-CE22-1E42-ADD8-BCB2AF2C3B6E}" type="presOf" srcId="{2EFE4671-8583-3540-9262-1FC578B666F4}" destId="{3013142F-A3C7-F746-853E-2CA8B540A8DE}" srcOrd="0" destOrd="0" presId="urn:microsoft.com/office/officeart/2008/layout/HorizontalMultiLevelHierarchy"/>
    <dgm:cxn modelId="{E43D4401-60D5-EB4A-BB77-7305B3192F1F}" type="presOf" srcId="{3D31B950-19EC-BA4B-AC0E-A345434DEE63}" destId="{16C85C82-6470-8646-96C7-31FFA373367A}" srcOrd="0" destOrd="0" presId="urn:microsoft.com/office/officeart/2008/layout/HorizontalMultiLevelHierarchy"/>
    <dgm:cxn modelId="{D67A61ED-C06D-4145-B73A-6326798F599B}" type="presOf" srcId="{CF4D885F-5932-294C-9DC5-50EEF6E74251}" destId="{C36F9FE7-1392-7342-A5AE-180D6E79371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6FDFD860-98AC-BE47-8E8B-10751F7A39A6}" type="presOf" srcId="{3D31B950-19EC-BA4B-AC0E-A345434DEE63}" destId="{E75D5FE3-D3A9-DE4C-8738-347AAFDD9B25}" srcOrd="1" destOrd="0" presId="urn:microsoft.com/office/officeart/2008/layout/HorizontalMultiLevelHierarchy"/>
    <dgm:cxn modelId="{FFF95851-D6AE-CA4A-916A-BCD133334C15}" type="presOf" srcId="{45267C76-6276-B44A-878A-9D61B556EBD7}" destId="{1F2800E8-CF94-FD43-8D0E-7E4B278315B1}"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E9D7C462-5408-684D-BDD6-207F4430E5BC}" type="presOf" srcId="{A73DCD64-89DF-3E4C-9543-0D417B51464E}" destId="{082A771F-69AF-7C4C-86CB-DF1CD8CB6581}"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031D97B-206A-8E4A-B60F-8400E67D8099}" type="presOf" srcId="{BDC2CFA9-99C6-8347-9628-F8B57513FB8C}" destId="{7A2CD5A7-70D6-DE44-803D-0740544CB367}" srcOrd="1" destOrd="0" presId="urn:microsoft.com/office/officeart/2008/layout/HorizontalMultiLevelHierarchy"/>
    <dgm:cxn modelId="{78B59F72-7F47-7F4B-A281-EB904E91B483}" type="presOf" srcId="{AD7D68D5-8DE3-494E-9BCC-07763443C8D3}" destId="{34EC2BAF-C861-E344-93B6-BD781E999415}" srcOrd="0" destOrd="0" presId="urn:microsoft.com/office/officeart/2008/layout/HorizontalMultiLevelHierarchy"/>
    <dgm:cxn modelId="{B9035B10-374D-004D-9BA1-9748AA72D96C}" type="presOf" srcId="{A73DCD64-89DF-3E4C-9543-0D417B51464E}" destId="{F726EDD3-E670-9B47-8786-4F599884289D}" srcOrd="1" destOrd="0" presId="urn:microsoft.com/office/officeart/2008/layout/HorizontalMultiLevelHierarchy"/>
    <dgm:cxn modelId="{6102748F-C83A-FE40-9C2F-2D5C195D592E}" type="presOf" srcId="{BDC2CFA9-99C6-8347-9628-F8B57513FB8C}" destId="{93180932-306E-E545-95F9-2A5635FDC9F1}" srcOrd="0" destOrd="0" presId="urn:microsoft.com/office/officeart/2008/layout/HorizontalMultiLevelHierarchy"/>
    <dgm:cxn modelId="{D36099B7-D7D7-834B-A523-167E01E046AA}" type="presOf" srcId="{DD5BF61D-B843-C744-B9A9-3312A1287EF4}" destId="{C852AF5D-E3CA-F844-B775-08DD6E6FB940}" srcOrd="0" destOrd="0" presId="urn:microsoft.com/office/officeart/2008/layout/HorizontalMultiLevelHierarchy"/>
    <dgm:cxn modelId="{229C8F7C-9FCA-AF44-97C7-14CCDC6A02F5}" type="presOf" srcId="{CF4D885F-5932-294C-9DC5-50EEF6E74251}" destId="{928DE555-0859-B94D-9715-6D45B93E2AAB}" srcOrd="0" destOrd="0" presId="urn:microsoft.com/office/officeart/2008/layout/HorizontalMultiLevelHierarchy"/>
    <dgm:cxn modelId="{4DEF1DE0-2753-5945-A2CA-709DBADF9179}" type="presOf" srcId="{773FD5F0-F007-F148-886B-86E72F86266E}" destId="{D3E2E567-EC04-E743-9B8C-985408EA1058}" srcOrd="0" destOrd="0" presId="urn:microsoft.com/office/officeart/2008/layout/HorizontalMultiLevelHierarchy"/>
    <dgm:cxn modelId="{7980EEED-CEE9-9F49-828A-D2420A7A6F0F}" type="presOf" srcId="{DD9C6C10-8928-CB48-AA40-BA3BAB797612}" destId="{54A3275B-2615-A84F-8872-C15EFA9DF312}"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AD42349-A4F8-8E48-9226-FC07CC0BC4EB}" type="presOf" srcId="{45267C76-6276-B44A-878A-9D61B556EBD7}" destId="{938A9782-2B6B-8141-99DA-6568305E0C38}" srcOrd="1" destOrd="0" presId="urn:microsoft.com/office/officeart/2008/layout/HorizontalMultiLevelHierarchy"/>
    <dgm:cxn modelId="{DE10A8DD-5CE0-B643-A468-5A9BAFF8BA1C}"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B332477-3C50-5E42-9B8D-C77ED13B92C0}" type="presOf" srcId="{CC08C8E7-D5AB-9C4F-A78B-4A8C57EB2D22}" destId="{7111AE39-B455-7C4D-91F4-9E37E3822D07}" srcOrd="0" destOrd="0" presId="urn:microsoft.com/office/officeart/2008/layout/HorizontalMultiLevelHierarchy"/>
    <dgm:cxn modelId="{B0DCEBA4-D9AA-E248-B671-CF94337770F6}" type="presParOf" srcId="{3013142F-A3C7-F746-853E-2CA8B540A8DE}" destId="{B764B132-0961-414E-B6FA-FB0C6C1C6CED}" srcOrd="0" destOrd="0" presId="urn:microsoft.com/office/officeart/2008/layout/HorizontalMultiLevelHierarchy"/>
    <dgm:cxn modelId="{087715AE-6EE3-584F-B538-7F5E254BDADB}" type="presParOf" srcId="{B764B132-0961-414E-B6FA-FB0C6C1C6CED}" destId="{7111AE39-B455-7C4D-91F4-9E37E3822D07}" srcOrd="0" destOrd="0" presId="urn:microsoft.com/office/officeart/2008/layout/HorizontalMultiLevelHierarchy"/>
    <dgm:cxn modelId="{14456F66-AE7B-A24B-9BC1-5FCD50AF40E2}" type="presParOf" srcId="{B764B132-0961-414E-B6FA-FB0C6C1C6CED}" destId="{551EC4E6-AE1D-DD43-B7C4-D7EFBEA2E636}" srcOrd="1" destOrd="0" presId="urn:microsoft.com/office/officeart/2008/layout/HorizontalMultiLevelHierarchy"/>
    <dgm:cxn modelId="{201A22B7-DA31-CB4C-B577-C9CFEEDA6310}" type="presParOf" srcId="{551EC4E6-AE1D-DD43-B7C4-D7EFBEA2E636}" destId="{082A771F-69AF-7C4C-86CB-DF1CD8CB6581}" srcOrd="0" destOrd="0" presId="urn:microsoft.com/office/officeart/2008/layout/HorizontalMultiLevelHierarchy"/>
    <dgm:cxn modelId="{3DCE2C4A-A4BD-C54A-AF21-C69F8BDACA55}" type="presParOf" srcId="{082A771F-69AF-7C4C-86CB-DF1CD8CB6581}" destId="{F726EDD3-E670-9B47-8786-4F599884289D}" srcOrd="0" destOrd="0" presId="urn:microsoft.com/office/officeart/2008/layout/HorizontalMultiLevelHierarchy"/>
    <dgm:cxn modelId="{AE2C953C-D233-4346-816F-AE2580EEC984}" type="presParOf" srcId="{551EC4E6-AE1D-DD43-B7C4-D7EFBEA2E636}" destId="{7B40AE63-0EA3-0747-BCE5-5F3AB0355BF2}" srcOrd="1" destOrd="0" presId="urn:microsoft.com/office/officeart/2008/layout/HorizontalMultiLevelHierarchy"/>
    <dgm:cxn modelId="{0949B9E9-9A91-2446-89DB-0D6B50770146}" type="presParOf" srcId="{7B40AE63-0EA3-0747-BCE5-5F3AB0355BF2}" destId="{C852AF5D-E3CA-F844-B775-08DD6E6FB940}" srcOrd="0" destOrd="0" presId="urn:microsoft.com/office/officeart/2008/layout/HorizontalMultiLevelHierarchy"/>
    <dgm:cxn modelId="{BCAB42B3-3D4F-D640-9760-30C76324523D}" type="presParOf" srcId="{7B40AE63-0EA3-0747-BCE5-5F3AB0355BF2}" destId="{30463D07-8E7F-3146-97CE-76CE82648742}" srcOrd="1" destOrd="0" presId="urn:microsoft.com/office/officeart/2008/layout/HorizontalMultiLevelHierarchy"/>
    <dgm:cxn modelId="{1AB17C15-5435-A843-BCAB-1E5400C3B305}" type="presParOf" srcId="{551EC4E6-AE1D-DD43-B7C4-D7EFBEA2E636}" destId="{93180932-306E-E545-95F9-2A5635FDC9F1}" srcOrd="2" destOrd="0" presId="urn:microsoft.com/office/officeart/2008/layout/HorizontalMultiLevelHierarchy"/>
    <dgm:cxn modelId="{E4A57253-1146-A44E-A45A-3027576012A9}" type="presParOf" srcId="{93180932-306E-E545-95F9-2A5635FDC9F1}" destId="{7A2CD5A7-70D6-DE44-803D-0740544CB367}" srcOrd="0" destOrd="0" presId="urn:microsoft.com/office/officeart/2008/layout/HorizontalMultiLevelHierarchy"/>
    <dgm:cxn modelId="{632C1353-1CDD-D044-8967-E258FB2B518A}" type="presParOf" srcId="{551EC4E6-AE1D-DD43-B7C4-D7EFBEA2E636}" destId="{A0C9905E-6DBF-7645-94A7-C4BCDADC46B9}" srcOrd="3" destOrd="0" presId="urn:microsoft.com/office/officeart/2008/layout/HorizontalMultiLevelHierarchy"/>
    <dgm:cxn modelId="{132604E9-234B-FF4A-881C-9AAAADF825D3}" type="presParOf" srcId="{A0C9905E-6DBF-7645-94A7-C4BCDADC46B9}" destId="{D3E2E567-EC04-E743-9B8C-985408EA1058}" srcOrd="0" destOrd="0" presId="urn:microsoft.com/office/officeart/2008/layout/HorizontalMultiLevelHierarchy"/>
    <dgm:cxn modelId="{125D0E9B-785F-0246-BB09-FA45DDCA60C2}" type="presParOf" srcId="{A0C9905E-6DBF-7645-94A7-C4BCDADC46B9}" destId="{1488A531-D252-B440-B1DA-4363F37F8970}" srcOrd="1" destOrd="0" presId="urn:microsoft.com/office/officeart/2008/layout/HorizontalMultiLevelHierarchy"/>
    <dgm:cxn modelId="{4AC915A9-6C6F-534F-8B97-CD8BDB4DC5E8}" type="presParOf" srcId="{551EC4E6-AE1D-DD43-B7C4-D7EFBEA2E636}" destId="{1F2800E8-CF94-FD43-8D0E-7E4B278315B1}" srcOrd="4" destOrd="0" presId="urn:microsoft.com/office/officeart/2008/layout/HorizontalMultiLevelHierarchy"/>
    <dgm:cxn modelId="{4FB7E51E-FD4C-CA47-B459-0E0542062DA5}" type="presParOf" srcId="{1F2800E8-CF94-FD43-8D0E-7E4B278315B1}" destId="{938A9782-2B6B-8141-99DA-6568305E0C38}" srcOrd="0" destOrd="0" presId="urn:microsoft.com/office/officeart/2008/layout/HorizontalMultiLevelHierarchy"/>
    <dgm:cxn modelId="{41C816DE-95FA-E548-BE2D-9DC2F6EA6927}" type="presParOf" srcId="{551EC4E6-AE1D-DD43-B7C4-D7EFBEA2E636}" destId="{7377E58F-198D-DE48-B3AF-2D2AF67C403D}" srcOrd="5" destOrd="0" presId="urn:microsoft.com/office/officeart/2008/layout/HorizontalMultiLevelHierarchy"/>
    <dgm:cxn modelId="{FEB7DC0A-86F2-4E45-A8F6-1526C58C7C4B}" type="presParOf" srcId="{7377E58F-198D-DE48-B3AF-2D2AF67C403D}" destId="{1C998B4A-F8C8-5D49-862A-38B9C7611407}" srcOrd="0" destOrd="0" presId="urn:microsoft.com/office/officeart/2008/layout/HorizontalMultiLevelHierarchy"/>
    <dgm:cxn modelId="{888F9184-06AE-A943-A870-ADC58E50937C}" type="presParOf" srcId="{7377E58F-198D-DE48-B3AF-2D2AF67C403D}" destId="{F9C8551A-E3F5-1A41-9D81-BA411262A93F}" srcOrd="1" destOrd="0" presId="urn:microsoft.com/office/officeart/2008/layout/HorizontalMultiLevelHierarchy"/>
    <dgm:cxn modelId="{0CBF5715-7A1A-A148-8A25-9BDD97A19F51}" type="presParOf" srcId="{551EC4E6-AE1D-DD43-B7C4-D7EFBEA2E636}" destId="{928DE555-0859-B94D-9715-6D45B93E2AAB}" srcOrd="6" destOrd="0" presId="urn:microsoft.com/office/officeart/2008/layout/HorizontalMultiLevelHierarchy"/>
    <dgm:cxn modelId="{CED16762-3D87-1D4C-A226-CDFBB73D2F34}" type="presParOf" srcId="{928DE555-0859-B94D-9715-6D45B93E2AAB}" destId="{C36F9FE7-1392-7342-A5AE-180D6E793715}" srcOrd="0" destOrd="0" presId="urn:microsoft.com/office/officeart/2008/layout/HorizontalMultiLevelHierarchy"/>
    <dgm:cxn modelId="{82B061A6-FCDC-9248-98CB-6796F9F14D44}" type="presParOf" srcId="{551EC4E6-AE1D-DD43-B7C4-D7EFBEA2E636}" destId="{33F37005-CB6D-384C-9D2B-A6B7C528DE7D}" srcOrd="7" destOrd="0" presId="urn:microsoft.com/office/officeart/2008/layout/HorizontalMultiLevelHierarchy"/>
    <dgm:cxn modelId="{7D989466-F699-5746-83A1-30DE9A40A614}" type="presParOf" srcId="{33F37005-CB6D-384C-9D2B-A6B7C528DE7D}" destId="{34EC2BAF-C861-E344-93B6-BD781E999415}" srcOrd="0" destOrd="0" presId="urn:microsoft.com/office/officeart/2008/layout/HorizontalMultiLevelHierarchy"/>
    <dgm:cxn modelId="{D356A73E-8CDC-7940-B7BE-5E496D824B71}" type="presParOf" srcId="{33F37005-CB6D-384C-9D2B-A6B7C528DE7D}" destId="{C1F4DD8D-9955-404F-A05E-96BB48D5CB0F}" srcOrd="1" destOrd="0" presId="urn:microsoft.com/office/officeart/2008/layout/HorizontalMultiLevelHierarchy"/>
    <dgm:cxn modelId="{8185AE87-3209-F940-A2C3-25AD00409744}" type="presParOf" srcId="{551EC4E6-AE1D-DD43-B7C4-D7EFBEA2E636}" destId="{16C85C82-6470-8646-96C7-31FFA373367A}" srcOrd="8" destOrd="0" presId="urn:microsoft.com/office/officeart/2008/layout/HorizontalMultiLevelHierarchy"/>
    <dgm:cxn modelId="{2E3A9C65-8FA3-F141-89C2-B2F2DC6F0DAF}" type="presParOf" srcId="{16C85C82-6470-8646-96C7-31FFA373367A}" destId="{E75D5FE3-D3A9-DE4C-8738-347AAFDD9B25}" srcOrd="0" destOrd="0" presId="urn:microsoft.com/office/officeart/2008/layout/HorizontalMultiLevelHierarchy"/>
    <dgm:cxn modelId="{C5439766-FE6D-A541-996A-A89FFE327D6D}" type="presParOf" srcId="{551EC4E6-AE1D-DD43-B7C4-D7EFBEA2E636}" destId="{16461009-0C6D-4842-82BC-5776B4A5EDB2}" srcOrd="9" destOrd="0" presId="urn:microsoft.com/office/officeart/2008/layout/HorizontalMultiLevelHierarchy"/>
    <dgm:cxn modelId="{843358E9-3B4A-8B4D-8030-7E1148EB4130}" type="presParOf" srcId="{16461009-0C6D-4842-82BC-5776B4A5EDB2}" destId="{54A3275B-2615-A84F-8872-C15EFA9DF312}" srcOrd="0" destOrd="0" presId="urn:microsoft.com/office/officeart/2008/layout/HorizontalMultiLevelHierarchy"/>
    <dgm:cxn modelId="{B06BC4CA-7DE1-8344-87D3-C22FCBDA6B9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6621A756-FB9F-D74D-A435-86B4698E8407}" type="presOf" srcId="{CF4D885F-5932-294C-9DC5-50EEF6E74251}" destId="{C36F9FE7-1392-7342-A5AE-180D6E793715}" srcOrd="1" destOrd="0" presId="urn:microsoft.com/office/officeart/2008/layout/HorizontalMultiLevelHierarchy"/>
    <dgm:cxn modelId="{73A71445-E0D3-6048-8402-06029FDC88C4}"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9859C96-1589-2444-AB65-9899E34A0EDC}" type="presOf" srcId="{3D31B950-19EC-BA4B-AC0E-A345434DEE63}" destId="{16C85C82-6470-8646-96C7-31FFA373367A}" srcOrd="0" destOrd="0" presId="urn:microsoft.com/office/officeart/2008/layout/HorizontalMultiLevelHierarchy"/>
    <dgm:cxn modelId="{A79EAA52-DB1F-0E44-BA96-B6EF6B0F57A6}"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16AF8C50-EF21-5E47-80FC-DFCC71E70A69}" type="presOf" srcId="{AD7D68D5-8DE3-494E-9BCC-07763443C8D3}" destId="{34EC2BAF-C861-E344-93B6-BD781E999415}" srcOrd="0" destOrd="0" presId="urn:microsoft.com/office/officeart/2008/layout/HorizontalMultiLevelHierarchy"/>
    <dgm:cxn modelId="{4014C5CD-79C9-7A48-B0AA-18DF402B1547}" type="presOf" srcId="{CF4D885F-5932-294C-9DC5-50EEF6E74251}" destId="{928DE555-0859-B94D-9715-6D45B93E2AAB}" srcOrd="0" destOrd="0" presId="urn:microsoft.com/office/officeart/2008/layout/HorizontalMultiLevelHierarchy"/>
    <dgm:cxn modelId="{4BE35B21-50F5-4C47-982D-5EE047AD299A}" type="presOf" srcId="{3D31B950-19EC-BA4B-AC0E-A345434DEE63}" destId="{E75D5FE3-D3A9-DE4C-8738-347AAFDD9B25}" srcOrd="1" destOrd="0" presId="urn:microsoft.com/office/officeart/2008/layout/HorizontalMultiLevelHierarchy"/>
    <dgm:cxn modelId="{FFDCB630-60EB-EB4F-8A2C-64A9F7D8FB60}" type="presOf" srcId="{A73DCD64-89DF-3E4C-9543-0D417B51464E}" destId="{F726EDD3-E670-9B47-8786-4F599884289D}" srcOrd="1" destOrd="0" presId="urn:microsoft.com/office/officeart/2008/layout/HorizontalMultiLevelHierarchy"/>
    <dgm:cxn modelId="{AD23D389-CDCF-CD47-B87D-1BAD01A0F488}" type="presOf" srcId="{9BA062DA-6B7A-FC4F-B1BB-7CC4C74C72CE}" destId="{1C998B4A-F8C8-5D49-862A-38B9C7611407}"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DE3BE592-3ADA-BF41-A8B2-41F92559406C}" type="presOf" srcId="{CC08C8E7-D5AB-9C4F-A78B-4A8C57EB2D22}" destId="{7111AE39-B455-7C4D-91F4-9E37E3822D07}" srcOrd="0" destOrd="0" presId="urn:microsoft.com/office/officeart/2008/layout/HorizontalMultiLevelHierarchy"/>
    <dgm:cxn modelId="{C90AAA4C-260D-7E47-8CF9-1EA3841254F6}" type="presOf" srcId="{DD9C6C10-8928-CB48-AA40-BA3BAB797612}" destId="{54A3275B-2615-A84F-8872-C15EFA9DF312}" srcOrd="0" destOrd="0" presId="urn:microsoft.com/office/officeart/2008/layout/HorizontalMultiLevelHierarchy"/>
    <dgm:cxn modelId="{B6C3831E-1E2B-324D-A04D-E64358426021}" type="presOf" srcId="{BDC2CFA9-99C6-8347-9628-F8B57513FB8C}" destId="{7A2CD5A7-70D6-DE44-803D-0740544CB367}" srcOrd="1" destOrd="0" presId="urn:microsoft.com/office/officeart/2008/layout/HorizontalMultiLevelHierarchy"/>
    <dgm:cxn modelId="{94F9EE9B-A641-E645-9807-83DA90CFD66A}" type="presOf" srcId="{773FD5F0-F007-F148-886B-86E72F86266E}" destId="{D3E2E567-EC04-E743-9B8C-985408EA1058}" srcOrd="0" destOrd="0" presId="urn:microsoft.com/office/officeart/2008/layout/HorizontalMultiLevelHierarchy"/>
    <dgm:cxn modelId="{303CC07B-616B-024C-B6DB-0927DBDEAC18}" type="presOf" srcId="{A73DCD64-89DF-3E4C-9543-0D417B51464E}" destId="{082A771F-69AF-7C4C-86CB-DF1CD8CB6581}" srcOrd="0" destOrd="0" presId="urn:microsoft.com/office/officeart/2008/layout/HorizontalMultiLevelHierarchy"/>
    <dgm:cxn modelId="{53AF9C06-265D-AB4E-97AC-7535A572FA9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F572180-B22F-4B40-956C-EB75CDD3E0CF}"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989FC42-C326-144C-B9C3-D3805CDAFD2B}" type="presOf" srcId="{2EFE4671-8583-3540-9262-1FC578B666F4}" destId="{3013142F-A3C7-F746-853E-2CA8B540A8DE}" srcOrd="0" destOrd="0" presId="urn:microsoft.com/office/officeart/2008/layout/HorizontalMultiLevelHierarchy"/>
    <dgm:cxn modelId="{C20E56C6-80CA-DD4F-85DF-5BF19AE60BBB}" type="presParOf" srcId="{3013142F-A3C7-F746-853E-2CA8B540A8DE}" destId="{B764B132-0961-414E-B6FA-FB0C6C1C6CED}" srcOrd="0" destOrd="0" presId="urn:microsoft.com/office/officeart/2008/layout/HorizontalMultiLevelHierarchy"/>
    <dgm:cxn modelId="{423B8A39-B6AE-9C47-96C8-94C96B50B22D}" type="presParOf" srcId="{B764B132-0961-414E-B6FA-FB0C6C1C6CED}" destId="{7111AE39-B455-7C4D-91F4-9E37E3822D07}" srcOrd="0" destOrd="0" presId="urn:microsoft.com/office/officeart/2008/layout/HorizontalMultiLevelHierarchy"/>
    <dgm:cxn modelId="{CA87A8B5-9C80-D546-AF50-1B29DADAB641}" type="presParOf" srcId="{B764B132-0961-414E-B6FA-FB0C6C1C6CED}" destId="{551EC4E6-AE1D-DD43-B7C4-D7EFBEA2E636}" srcOrd="1" destOrd="0" presId="urn:microsoft.com/office/officeart/2008/layout/HorizontalMultiLevelHierarchy"/>
    <dgm:cxn modelId="{8A07FB02-59C5-BF4C-913C-DA0F6EA627F2}" type="presParOf" srcId="{551EC4E6-AE1D-DD43-B7C4-D7EFBEA2E636}" destId="{082A771F-69AF-7C4C-86CB-DF1CD8CB6581}" srcOrd="0" destOrd="0" presId="urn:microsoft.com/office/officeart/2008/layout/HorizontalMultiLevelHierarchy"/>
    <dgm:cxn modelId="{E4D526FB-5A95-5540-9A37-5193F456008B}" type="presParOf" srcId="{082A771F-69AF-7C4C-86CB-DF1CD8CB6581}" destId="{F726EDD3-E670-9B47-8786-4F599884289D}" srcOrd="0" destOrd="0" presId="urn:microsoft.com/office/officeart/2008/layout/HorizontalMultiLevelHierarchy"/>
    <dgm:cxn modelId="{52FE3E39-8C03-BE4B-9A4A-55E53453FF59}" type="presParOf" srcId="{551EC4E6-AE1D-DD43-B7C4-D7EFBEA2E636}" destId="{7B40AE63-0EA3-0747-BCE5-5F3AB0355BF2}" srcOrd="1" destOrd="0" presId="urn:microsoft.com/office/officeart/2008/layout/HorizontalMultiLevelHierarchy"/>
    <dgm:cxn modelId="{D1985D8B-17FE-634C-9FD2-55CA8009DFB9}" type="presParOf" srcId="{7B40AE63-0EA3-0747-BCE5-5F3AB0355BF2}" destId="{C852AF5D-E3CA-F844-B775-08DD6E6FB940}" srcOrd="0" destOrd="0" presId="urn:microsoft.com/office/officeart/2008/layout/HorizontalMultiLevelHierarchy"/>
    <dgm:cxn modelId="{9D845D9B-AD41-8742-AC55-0508EA3B1F00}" type="presParOf" srcId="{7B40AE63-0EA3-0747-BCE5-5F3AB0355BF2}" destId="{30463D07-8E7F-3146-97CE-76CE82648742}" srcOrd="1" destOrd="0" presId="urn:microsoft.com/office/officeart/2008/layout/HorizontalMultiLevelHierarchy"/>
    <dgm:cxn modelId="{7B4A2033-DD17-6B4D-9D3A-00B5A7D543F8}" type="presParOf" srcId="{551EC4E6-AE1D-DD43-B7C4-D7EFBEA2E636}" destId="{93180932-306E-E545-95F9-2A5635FDC9F1}" srcOrd="2" destOrd="0" presId="urn:microsoft.com/office/officeart/2008/layout/HorizontalMultiLevelHierarchy"/>
    <dgm:cxn modelId="{C52240CA-3384-8F4F-AF75-F33F6E63580D}" type="presParOf" srcId="{93180932-306E-E545-95F9-2A5635FDC9F1}" destId="{7A2CD5A7-70D6-DE44-803D-0740544CB367}" srcOrd="0" destOrd="0" presId="urn:microsoft.com/office/officeart/2008/layout/HorizontalMultiLevelHierarchy"/>
    <dgm:cxn modelId="{4CDEC4B8-B92D-B949-B7E6-D320B4D31BB9}" type="presParOf" srcId="{551EC4E6-AE1D-DD43-B7C4-D7EFBEA2E636}" destId="{A0C9905E-6DBF-7645-94A7-C4BCDADC46B9}" srcOrd="3" destOrd="0" presId="urn:microsoft.com/office/officeart/2008/layout/HorizontalMultiLevelHierarchy"/>
    <dgm:cxn modelId="{6D3110A9-A2FB-6D4E-8965-7BFB52647987}" type="presParOf" srcId="{A0C9905E-6DBF-7645-94A7-C4BCDADC46B9}" destId="{D3E2E567-EC04-E743-9B8C-985408EA1058}" srcOrd="0" destOrd="0" presId="urn:microsoft.com/office/officeart/2008/layout/HorizontalMultiLevelHierarchy"/>
    <dgm:cxn modelId="{C849477F-1D40-3D4D-B2D0-9DDB2F748B29}" type="presParOf" srcId="{A0C9905E-6DBF-7645-94A7-C4BCDADC46B9}" destId="{1488A531-D252-B440-B1DA-4363F37F8970}" srcOrd="1" destOrd="0" presId="urn:microsoft.com/office/officeart/2008/layout/HorizontalMultiLevelHierarchy"/>
    <dgm:cxn modelId="{9D27EFA0-E91B-5542-9EAD-284423B23806}" type="presParOf" srcId="{551EC4E6-AE1D-DD43-B7C4-D7EFBEA2E636}" destId="{1F2800E8-CF94-FD43-8D0E-7E4B278315B1}" srcOrd="4" destOrd="0" presId="urn:microsoft.com/office/officeart/2008/layout/HorizontalMultiLevelHierarchy"/>
    <dgm:cxn modelId="{B3B18290-1FB7-FF49-9DBA-48442E755C3D}" type="presParOf" srcId="{1F2800E8-CF94-FD43-8D0E-7E4B278315B1}" destId="{938A9782-2B6B-8141-99DA-6568305E0C38}" srcOrd="0" destOrd="0" presId="urn:microsoft.com/office/officeart/2008/layout/HorizontalMultiLevelHierarchy"/>
    <dgm:cxn modelId="{9C531299-9EBA-F447-B228-F8BB4F8107AC}" type="presParOf" srcId="{551EC4E6-AE1D-DD43-B7C4-D7EFBEA2E636}" destId="{7377E58F-198D-DE48-B3AF-2D2AF67C403D}" srcOrd="5" destOrd="0" presId="urn:microsoft.com/office/officeart/2008/layout/HorizontalMultiLevelHierarchy"/>
    <dgm:cxn modelId="{3520CE13-7002-3644-9F7A-5F009348F926}" type="presParOf" srcId="{7377E58F-198D-DE48-B3AF-2D2AF67C403D}" destId="{1C998B4A-F8C8-5D49-862A-38B9C7611407}" srcOrd="0" destOrd="0" presId="urn:microsoft.com/office/officeart/2008/layout/HorizontalMultiLevelHierarchy"/>
    <dgm:cxn modelId="{2727678B-B30C-E049-8DBC-94B038186DEE}" type="presParOf" srcId="{7377E58F-198D-DE48-B3AF-2D2AF67C403D}" destId="{F9C8551A-E3F5-1A41-9D81-BA411262A93F}" srcOrd="1" destOrd="0" presId="urn:microsoft.com/office/officeart/2008/layout/HorizontalMultiLevelHierarchy"/>
    <dgm:cxn modelId="{98E0DE3A-A087-5541-BEAD-F9C8AC6CB508}" type="presParOf" srcId="{551EC4E6-AE1D-DD43-B7C4-D7EFBEA2E636}" destId="{928DE555-0859-B94D-9715-6D45B93E2AAB}" srcOrd="6" destOrd="0" presId="urn:microsoft.com/office/officeart/2008/layout/HorizontalMultiLevelHierarchy"/>
    <dgm:cxn modelId="{186F8D54-9FC7-7448-9B97-9B6A95B52087}" type="presParOf" srcId="{928DE555-0859-B94D-9715-6D45B93E2AAB}" destId="{C36F9FE7-1392-7342-A5AE-180D6E793715}" srcOrd="0" destOrd="0" presId="urn:microsoft.com/office/officeart/2008/layout/HorizontalMultiLevelHierarchy"/>
    <dgm:cxn modelId="{757B1B5C-4201-0142-91FB-DEFC3497446C}" type="presParOf" srcId="{551EC4E6-AE1D-DD43-B7C4-D7EFBEA2E636}" destId="{33F37005-CB6D-384C-9D2B-A6B7C528DE7D}" srcOrd="7" destOrd="0" presId="urn:microsoft.com/office/officeart/2008/layout/HorizontalMultiLevelHierarchy"/>
    <dgm:cxn modelId="{03517C8D-D123-4243-9C95-6609315DA2A3}" type="presParOf" srcId="{33F37005-CB6D-384C-9D2B-A6B7C528DE7D}" destId="{34EC2BAF-C861-E344-93B6-BD781E999415}" srcOrd="0" destOrd="0" presId="urn:microsoft.com/office/officeart/2008/layout/HorizontalMultiLevelHierarchy"/>
    <dgm:cxn modelId="{C279DCBD-2F9E-9B4F-9DF1-345A81862E31}" type="presParOf" srcId="{33F37005-CB6D-384C-9D2B-A6B7C528DE7D}" destId="{C1F4DD8D-9955-404F-A05E-96BB48D5CB0F}" srcOrd="1" destOrd="0" presId="urn:microsoft.com/office/officeart/2008/layout/HorizontalMultiLevelHierarchy"/>
    <dgm:cxn modelId="{B3346209-2D44-9546-8D3A-96F94DDBF0ED}" type="presParOf" srcId="{551EC4E6-AE1D-DD43-B7C4-D7EFBEA2E636}" destId="{16C85C82-6470-8646-96C7-31FFA373367A}" srcOrd="8" destOrd="0" presId="urn:microsoft.com/office/officeart/2008/layout/HorizontalMultiLevelHierarchy"/>
    <dgm:cxn modelId="{5FC1D14F-711A-C145-BA8D-064B291DC1B1}" type="presParOf" srcId="{16C85C82-6470-8646-96C7-31FFA373367A}" destId="{E75D5FE3-D3A9-DE4C-8738-347AAFDD9B25}" srcOrd="0" destOrd="0" presId="urn:microsoft.com/office/officeart/2008/layout/HorizontalMultiLevelHierarchy"/>
    <dgm:cxn modelId="{52FFA4B8-3F3E-9C41-A377-A50B25C84D38}" type="presParOf" srcId="{551EC4E6-AE1D-DD43-B7C4-D7EFBEA2E636}" destId="{16461009-0C6D-4842-82BC-5776B4A5EDB2}" srcOrd="9" destOrd="0" presId="urn:microsoft.com/office/officeart/2008/layout/HorizontalMultiLevelHierarchy"/>
    <dgm:cxn modelId="{B63BECC2-83D9-FD49-9A2D-E00737C8E9FC}" type="presParOf" srcId="{16461009-0C6D-4842-82BC-5776B4A5EDB2}" destId="{54A3275B-2615-A84F-8872-C15EFA9DF312}" srcOrd="0" destOrd="0" presId="urn:microsoft.com/office/officeart/2008/layout/HorizontalMultiLevelHierarchy"/>
    <dgm:cxn modelId="{675B0370-FFE6-4648-BAAE-7492E6530FE3}"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E2F81247-B374-AD49-88CB-D25DCAB7F107}" type="presOf" srcId="{BDC2CFA9-99C6-8347-9628-F8B57513FB8C}" destId="{93180932-306E-E545-95F9-2A5635FDC9F1}" srcOrd="0" destOrd="0" presId="urn:microsoft.com/office/officeart/2008/layout/HorizontalMultiLevelHierarchy"/>
    <dgm:cxn modelId="{A6728C3F-2640-9345-92CA-742D4C07930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D145671-33FE-AC4F-BC66-18242D9B5FD1}" type="presOf" srcId="{CC08C8E7-D5AB-9C4F-A78B-4A8C57EB2D22}" destId="{7111AE39-B455-7C4D-91F4-9E37E3822D07}" srcOrd="0" destOrd="0" presId="urn:microsoft.com/office/officeart/2008/layout/HorizontalMultiLevelHierarchy"/>
    <dgm:cxn modelId="{BCFB1ECA-8440-B14A-ADA8-AF19B9DBDE66}"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83682F64-031F-E848-82C4-FC241B0F1EE7}" type="presOf" srcId="{BDC2CFA9-99C6-8347-9628-F8B57513FB8C}" destId="{7A2CD5A7-70D6-DE44-803D-0740544CB367}" srcOrd="1" destOrd="0" presId="urn:microsoft.com/office/officeart/2008/layout/HorizontalMultiLevelHierarchy"/>
    <dgm:cxn modelId="{22BC4656-C546-6F4D-B166-57348E0B603F}" type="presOf" srcId="{A73DCD64-89DF-3E4C-9543-0D417B51464E}" destId="{F726EDD3-E670-9B47-8786-4F599884289D}" srcOrd="1" destOrd="0" presId="urn:microsoft.com/office/officeart/2008/layout/HorizontalMultiLevelHierarchy"/>
    <dgm:cxn modelId="{56A42849-3C86-F544-97EA-A5A9BBE406DA}" type="presOf" srcId="{45267C76-6276-B44A-878A-9D61B556EBD7}" destId="{938A9782-2B6B-8141-99DA-6568305E0C38}"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B4EE75BA-9D05-6547-98A4-69CBCBDC135C}" type="presOf" srcId="{CF4D885F-5932-294C-9DC5-50EEF6E74251}" destId="{928DE555-0859-B94D-9715-6D45B93E2AAB}" srcOrd="0" destOrd="0" presId="urn:microsoft.com/office/officeart/2008/layout/HorizontalMultiLevelHierarchy"/>
    <dgm:cxn modelId="{30CDB3A4-F450-F945-B86D-2517B24378CD}" type="presOf" srcId="{AD7D68D5-8DE3-494E-9BCC-07763443C8D3}" destId="{34EC2BAF-C861-E344-93B6-BD781E999415}" srcOrd="0" destOrd="0" presId="urn:microsoft.com/office/officeart/2008/layout/HorizontalMultiLevelHierarchy"/>
    <dgm:cxn modelId="{0313C2CB-DADD-5F45-B805-56AB11523C4C}" type="presOf" srcId="{A73DCD64-89DF-3E4C-9543-0D417B51464E}" destId="{082A771F-69AF-7C4C-86CB-DF1CD8CB6581}" srcOrd="0" destOrd="0" presId="urn:microsoft.com/office/officeart/2008/layout/HorizontalMultiLevelHierarchy"/>
    <dgm:cxn modelId="{A1AA4B6B-9ACA-CF4C-AEB5-6FF20AF7105B}" type="presOf" srcId="{DD5BF61D-B843-C744-B9A9-3312A1287EF4}" destId="{C852AF5D-E3CA-F844-B775-08DD6E6FB940}" srcOrd="0" destOrd="0" presId="urn:microsoft.com/office/officeart/2008/layout/HorizontalMultiLevelHierarchy"/>
    <dgm:cxn modelId="{7346EC84-F337-494C-A4E2-C7B8540F0AF5}" type="presOf" srcId="{3D31B950-19EC-BA4B-AC0E-A345434DEE63}" destId="{E75D5FE3-D3A9-DE4C-8738-347AAFDD9B25}"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FB490C7-E217-634F-BBD2-B99DBEB148B5}" type="presOf" srcId="{DD9C6C10-8928-CB48-AA40-BA3BAB797612}" destId="{54A3275B-2615-A84F-8872-C15EFA9DF312}" srcOrd="0" destOrd="0" presId="urn:microsoft.com/office/officeart/2008/layout/HorizontalMultiLevelHierarchy"/>
    <dgm:cxn modelId="{11D60806-62D4-6448-B352-A725C88DCF8F}" type="presOf" srcId="{CF4D885F-5932-294C-9DC5-50EEF6E74251}" destId="{C36F9FE7-1392-7342-A5AE-180D6E79371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C9718F2-F5F4-5142-A392-8920F9EAE5C9}" type="presOf" srcId="{773FD5F0-F007-F148-886B-86E72F86266E}" destId="{D3E2E567-EC04-E743-9B8C-985408EA1058}" srcOrd="0" destOrd="0" presId="urn:microsoft.com/office/officeart/2008/layout/HorizontalMultiLevelHierarchy"/>
    <dgm:cxn modelId="{8B734E13-500D-9747-A977-4642D7C8AD3D}" type="presOf" srcId="{3D31B950-19EC-BA4B-AC0E-A345434DEE63}" destId="{16C85C82-6470-8646-96C7-31FFA373367A}" srcOrd="0" destOrd="0" presId="urn:microsoft.com/office/officeart/2008/layout/HorizontalMultiLevelHierarchy"/>
    <dgm:cxn modelId="{DF9F69B2-C3B8-A145-82C4-D7C77EF21B00}" type="presOf" srcId="{9BA062DA-6B7A-FC4F-B1BB-7CC4C74C72CE}" destId="{1C998B4A-F8C8-5D49-862A-38B9C7611407}" srcOrd="0" destOrd="0" presId="urn:microsoft.com/office/officeart/2008/layout/HorizontalMultiLevelHierarchy"/>
    <dgm:cxn modelId="{0EBF2FFB-5342-F342-A8D2-5D6B618D8F6D}" type="presParOf" srcId="{3013142F-A3C7-F746-853E-2CA8B540A8DE}" destId="{B764B132-0961-414E-B6FA-FB0C6C1C6CED}" srcOrd="0" destOrd="0" presId="urn:microsoft.com/office/officeart/2008/layout/HorizontalMultiLevelHierarchy"/>
    <dgm:cxn modelId="{0D455070-64F2-5F48-B8D3-A388E2807FB5}" type="presParOf" srcId="{B764B132-0961-414E-B6FA-FB0C6C1C6CED}" destId="{7111AE39-B455-7C4D-91F4-9E37E3822D07}" srcOrd="0" destOrd="0" presId="urn:microsoft.com/office/officeart/2008/layout/HorizontalMultiLevelHierarchy"/>
    <dgm:cxn modelId="{198F1622-8881-034A-86FA-C40F12D6C84F}" type="presParOf" srcId="{B764B132-0961-414E-B6FA-FB0C6C1C6CED}" destId="{551EC4E6-AE1D-DD43-B7C4-D7EFBEA2E636}" srcOrd="1" destOrd="0" presId="urn:microsoft.com/office/officeart/2008/layout/HorizontalMultiLevelHierarchy"/>
    <dgm:cxn modelId="{19A7ED1A-A346-2946-91EB-F9B105ED2C1F}" type="presParOf" srcId="{551EC4E6-AE1D-DD43-B7C4-D7EFBEA2E636}" destId="{082A771F-69AF-7C4C-86CB-DF1CD8CB6581}" srcOrd="0" destOrd="0" presId="urn:microsoft.com/office/officeart/2008/layout/HorizontalMultiLevelHierarchy"/>
    <dgm:cxn modelId="{A6EE23A7-5EB4-5047-9419-7BE98377630A}" type="presParOf" srcId="{082A771F-69AF-7C4C-86CB-DF1CD8CB6581}" destId="{F726EDD3-E670-9B47-8786-4F599884289D}" srcOrd="0" destOrd="0" presId="urn:microsoft.com/office/officeart/2008/layout/HorizontalMultiLevelHierarchy"/>
    <dgm:cxn modelId="{7D78C0DC-D55F-E546-AD4B-DDD0C5420242}" type="presParOf" srcId="{551EC4E6-AE1D-DD43-B7C4-D7EFBEA2E636}" destId="{7B40AE63-0EA3-0747-BCE5-5F3AB0355BF2}" srcOrd="1" destOrd="0" presId="urn:microsoft.com/office/officeart/2008/layout/HorizontalMultiLevelHierarchy"/>
    <dgm:cxn modelId="{34F7EB36-C29B-7048-9A8A-71E15F9D7926}" type="presParOf" srcId="{7B40AE63-0EA3-0747-BCE5-5F3AB0355BF2}" destId="{C852AF5D-E3CA-F844-B775-08DD6E6FB940}" srcOrd="0" destOrd="0" presId="urn:microsoft.com/office/officeart/2008/layout/HorizontalMultiLevelHierarchy"/>
    <dgm:cxn modelId="{6E1F6966-D4E4-E842-A421-0EB10989BD2A}" type="presParOf" srcId="{7B40AE63-0EA3-0747-BCE5-5F3AB0355BF2}" destId="{30463D07-8E7F-3146-97CE-76CE82648742}" srcOrd="1" destOrd="0" presId="urn:microsoft.com/office/officeart/2008/layout/HorizontalMultiLevelHierarchy"/>
    <dgm:cxn modelId="{06649101-F740-E441-9690-3426E824A588}" type="presParOf" srcId="{551EC4E6-AE1D-DD43-B7C4-D7EFBEA2E636}" destId="{93180932-306E-E545-95F9-2A5635FDC9F1}" srcOrd="2" destOrd="0" presId="urn:microsoft.com/office/officeart/2008/layout/HorizontalMultiLevelHierarchy"/>
    <dgm:cxn modelId="{19A22397-B644-974B-B1DC-39DDE4C2B656}" type="presParOf" srcId="{93180932-306E-E545-95F9-2A5635FDC9F1}" destId="{7A2CD5A7-70D6-DE44-803D-0740544CB367}" srcOrd="0" destOrd="0" presId="urn:microsoft.com/office/officeart/2008/layout/HorizontalMultiLevelHierarchy"/>
    <dgm:cxn modelId="{30CF88F9-BB94-1440-AE48-FCA31A07F7B1}" type="presParOf" srcId="{551EC4E6-AE1D-DD43-B7C4-D7EFBEA2E636}" destId="{A0C9905E-6DBF-7645-94A7-C4BCDADC46B9}" srcOrd="3" destOrd="0" presId="urn:microsoft.com/office/officeart/2008/layout/HorizontalMultiLevelHierarchy"/>
    <dgm:cxn modelId="{39DADB53-DD1A-4E46-9C22-79AF54FD46C7}" type="presParOf" srcId="{A0C9905E-6DBF-7645-94A7-C4BCDADC46B9}" destId="{D3E2E567-EC04-E743-9B8C-985408EA1058}" srcOrd="0" destOrd="0" presId="urn:microsoft.com/office/officeart/2008/layout/HorizontalMultiLevelHierarchy"/>
    <dgm:cxn modelId="{5C82AE35-A580-C546-B684-9F12F29B338E}" type="presParOf" srcId="{A0C9905E-6DBF-7645-94A7-C4BCDADC46B9}" destId="{1488A531-D252-B440-B1DA-4363F37F8970}" srcOrd="1" destOrd="0" presId="urn:microsoft.com/office/officeart/2008/layout/HorizontalMultiLevelHierarchy"/>
    <dgm:cxn modelId="{4BF96929-A3B5-7E46-86C2-1E4F2DE254B8}" type="presParOf" srcId="{551EC4E6-AE1D-DD43-B7C4-D7EFBEA2E636}" destId="{1F2800E8-CF94-FD43-8D0E-7E4B278315B1}" srcOrd="4" destOrd="0" presId="urn:microsoft.com/office/officeart/2008/layout/HorizontalMultiLevelHierarchy"/>
    <dgm:cxn modelId="{58046DF9-4B8A-9E49-807D-6421D978DAFB}" type="presParOf" srcId="{1F2800E8-CF94-FD43-8D0E-7E4B278315B1}" destId="{938A9782-2B6B-8141-99DA-6568305E0C38}" srcOrd="0" destOrd="0" presId="urn:microsoft.com/office/officeart/2008/layout/HorizontalMultiLevelHierarchy"/>
    <dgm:cxn modelId="{43FABE72-97DA-8C43-BD9A-3D630D743B4C}" type="presParOf" srcId="{551EC4E6-AE1D-DD43-B7C4-D7EFBEA2E636}" destId="{7377E58F-198D-DE48-B3AF-2D2AF67C403D}" srcOrd="5" destOrd="0" presId="urn:microsoft.com/office/officeart/2008/layout/HorizontalMultiLevelHierarchy"/>
    <dgm:cxn modelId="{78B5B744-DF10-E342-A93A-A9AC15C508CC}" type="presParOf" srcId="{7377E58F-198D-DE48-B3AF-2D2AF67C403D}" destId="{1C998B4A-F8C8-5D49-862A-38B9C7611407}" srcOrd="0" destOrd="0" presId="urn:microsoft.com/office/officeart/2008/layout/HorizontalMultiLevelHierarchy"/>
    <dgm:cxn modelId="{F972EBCC-D8D7-254C-BCF8-30530F6D6875}" type="presParOf" srcId="{7377E58F-198D-DE48-B3AF-2D2AF67C403D}" destId="{F9C8551A-E3F5-1A41-9D81-BA411262A93F}" srcOrd="1" destOrd="0" presId="urn:microsoft.com/office/officeart/2008/layout/HorizontalMultiLevelHierarchy"/>
    <dgm:cxn modelId="{0A217380-DF3B-8C4D-A4E3-CA980807DE67}" type="presParOf" srcId="{551EC4E6-AE1D-DD43-B7C4-D7EFBEA2E636}" destId="{928DE555-0859-B94D-9715-6D45B93E2AAB}" srcOrd="6" destOrd="0" presId="urn:microsoft.com/office/officeart/2008/layout/HorizontalMultiLevelHierarchy"/>
    <dgm:cxn modelId="{9C40284C-5F15-6C48-9579-04E0B9AD4EB0}" type="presParOf" srcId="{928DE555-0859-B94D-9715-6D45B93E2AAB}" destId="{C36F9FE7-1392-7342-A5AE-180D6E793715}" srcOrd="0" destOrd="0" presId="urn:microsoft.com/office/officeart/2008/layout/HorizontalMultiLevelHierarchy"/>
    <dgm:cxn modelId="{0AEAFECE-D51A-A54E-B304-578A0DA0969B}" type="presParOf" srcId="{551EC4E6-AE1D-DD43-B7C4-D7EFBEA2E636}" destId="{33F37005-CB6D-384C-9D2B-A6B7C528DE7D}" srcOrd="7" destOrd="0" presId="urn:microsoft.com/office/officeart/2008/layout/HorizontalMultiLevelHierarchy"/>
    <dgm:cxn modelId="{D49967E1-098F-B348-B1C2-E53FE5C8C51B}" type="presParOf" srcId="{33F37005-CB6D-384C-9D2B-A6B7C528DE7D}" destId="{34EC2BAF-C861-E344-93B6-BD781E999415}" srcOrd="0" destOrd="0" presId="urn:microsoft.com/office/officeart/2008/layout/HorizontalMultiLevelHierarchy"/>
    <dgm:cxn modelId="{A452FF80-832A-AD4E-A633-F8AE8DE76CA0}" type="presParOf" srcId="{33F37005-CB6D-384C-9D2B-A6B7C528DE7D}" destId="{C1F4DD8D-9955-404F-A05E-96BB48D5CB0F}" srcOrd="1" destOrd="0" presId="urn:microsoft.com/office/officeart/2008/layout/HorizontalMultiLevelHierarchy"/>
    <dgm:cxn modelId="{823D84D5-3FC2-2649-AB77-56A383772735}" type="presParOf" srcId="{551EC4E6-AE1D-DD43-B7C4-D7EFBEA2E636}" destId="{16C85C82-6470-8646-96C7-31FFA373367A}" srcOrd="8" destOrd="0" presId="urn:microsoft.com/office/officeart/2008/layout/HorizontalMultiLevelHierarchy"/>
    <dgm:cxn modelId="{EA3F308A-E489-3F42-8CD7-54C49376F5AF}" type="presParOf" srcId="{16C85C82-6470-8646-96C7-31FFA373367A}" destId="{E75D5FE3-D3A9-DE4C-8738-347AAFDD9B25}" srcOrd="0" destOrd="0" presId="urn:microsoft.com/office/officeart/2008/layout/HorizontalMultiLevelHierarchy"/>
    <dgm:cxn modelId="{7DEE7CA1-4777-284E-879B-FFC7681333F8}" type="presParOf" srcId="{551EC4E6-AE1D-DD43-B7C4-D7EFBEA2E636}" destId="{16461009-0C6D-4842-82BC-5776B4A5EDB2}" srcOrd="9" destOrd="0" presId="urn:microsoft.com/office/officeart/2008/layout/HorizontalMultiLevelHierarchy"/>
    <dgm:cxn modelId="{D5B3312C-B1FE-9F40-B4A5-A36461F1B4AC}" type="presParOf" srcId="{16461009-0C6D-4842-82BC-5776B4A5EDB2}" destId="{54A3275B-2615-A84F-8872-C15EFA9DF312}" srcOrd="0" destOrd="0" presId="urn:microsoft.com/office/officeart/2008/layout/HorizontalMultiLevelHierarchy"/>
    <dgm:cxn modelId="{328880AC-870F-E648-B08F-20E86A774C9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6D323F3-AA5E-8340-8CDE-26D234FF4BB4}" type="presOf" srcId="{BDC2CFA9-99C6-8347-9628-F8B57513FB8C}" destId="{7A2CD5A7-70D6-DE44-803D-0740544CB367}" srcOrd="1" destOrd="0" presId="urn:microsoft.com/office/officeart/2008/layout/HorizontalMultiLevelHierarchy"/>
    <dgm:cxn modelId="{E013A36E-646C-2148-8132-B009B1B072A3}" type="presOf" srcId="{773FD5F0-F007-F148-886B-86E72F86266E}" destId="{D3E2E567-EC04-E743-9B8C-985408EA1058}" srcOrd="0" destOrd="0" presId="urn:microsoft.com/office/officeart/2008/layout/HorizontalMultiLevelHierarchy"/>
    <dgm:cxn modelId="{DB098178-2EFA-BD46-8EA7-79700F5A2F8E}" type="presOf" srcId="{AD7D68D5-8DE3-494E-9BCC-07763443C8D3}" destId="{34EC2BAF-C861-E344-93B6-BD781E999415}" srcOrd="0" destOrd="0" presId="urn:microsoft.com/office/officeart/2008/layout/HorizontalMultiLevelHierarchy"/>
    <dgm:cxn modelId="{EA4A3A33-D119-A842-A896-C88D2E103983}" type="presOf" srcId="{3D31B950-19EC-BA4B-AC0E-A345434DEE63}" destId="{E75D5FE3-D3A9-DE4C-8738-347AAFDD9B2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58425BE-C8DC-F740-B370-6D27F85591D0}" type="presOf" srcId="{3D31B950-19EC-BA4B-AC0E-A345434DEE63}" destId="{16C85C82-6470-8646-96C7-31FFA373367A}" srcOrd="0" destOrd="0" presId="urn:microsoft.com/office/officeart/2008/layout/HorizontalMultiLevelHierarchy"/>
    <dgm:cxn modelId="{16911B36-500F-B74F-A96F-5BF0D5D2E15A}" type="presOf" srcId="{DD9C6C10-8928-CB48-AA40-BA3BAB797612}" destId="{54A3275B-2615-A84F-8872-C15EFA9DF312}"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F98AD934-FDCE-BA46-BC2C-1F428475EFE5}" type="presOf" srcId="{2EFE4671-8583-3540-9262-1FC578B666F4}" destId="{3013142F-A3C7-F746-853E-2CA8B540A8DE}" srcOrd="0" destOrd="0" presId="urn:microsoft.com/office/officeart/2008/layout/HorizontalMultiLevelHierarchy"/>
    <dgm:cxn modelId="{CA9540EC-1C74-054A-A2ED-75D289F24DD4}" type="presOf" srcId="{CF4D885F-5932-294C-9DC5-50EEF6E74251}" destId="{928DE555-0859-B94D-9715-6D45B93E2AAB}" srcOrd="0" destOrd="0" presId="urn:microsoft.com/office/officeart/2008/layout/HorizontalMultiLevelHierarchy"/>
    <dgm:cxn modelId="{548DD732-BF8D-DD4B-8E19-34B3149E1DE6}" type="presOf" srcId="{45267C76-6276-B44A-878A-9D61B556EBD7}" destId="{938A9782-2B6B-8141-99DA-6568305E0C38}" srcOrd="1" destOrd="0" presId="urn:microsoft.com/office/officeart/2008/layout/HorizontalMultiLevelHierarchy"/>
    <dgm:cxn modelId="{2576C4FE-6A06-7A43-940D-A78F1383EA0C}" type="presOf" srcId="{45267C76-6276-B44A-878A-9D61B556EBD7}" destId="{1F2800E8-CF94-FD43-8D0E-7E4B278315B1}"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B1E4860E-A7CF-EB4F-8B63-C0D4279F3D1F}" type="presOf" srcId="{9BA062DA-6B7A-FC4F-B1BB-7CC4C74C72CE}" destId="{1C998B4A-F8C8-5D49-862A-38B9C7611407}" srcOrd="0" destOrd="0" presId="urn:microsoft.com/office/officeart/2008/layout/HorizontalMultiLevelHierarchy"/>
    <dgm:cxn modelId="{061ADEE6-480D-204F-8F15-DDD618D0E7A4}" type="presOf" srcId="{BDC2CFA9-99C6-8347-9628-F8B57513FB8C}" destId="{93180932-306E-E545-95F9-2A5635FDC9F1}" srcOrd="0" destOrd="0" presId="urn:microsoft.com/office/officeart/2008/layout/HorizontalMultiLevelHierarchy"/>
    <dgm:cxn modelId="{4ED48714-165C-494D-81B1-2F512E7C2B1A}" type="presOf" srcId="{A73DCD64-89DF-3E4C-9543-0D417B51464E}" destId="{082A771F-69AF-7C4C-86CB-DF1CD8CB6581}" srcOrd="0" destOrd="0" presId="urn:microsoft.com/office/officeart/2008/layout/HorizontalMultiLevelHierarchy"/>
    <dgm:cxn modelId="{D1ED6C6F-93BD-D248-8ACA-B4C23E7D816D}" type="presOf" srcId="{A73DCD64-89DF-3E4C-9543-0D417B51464E}" destId="{F726EDD3-E670-9B47-8786-4F599884289D}" srcOrd="1" destOrd="0" presId="urn:microsoft.com/office/officeart/2008/layout/HorizontalMultiLevelHierarchy"/>
    <dgm:cxn modelId="{0E2A39D6-C066-0C40-93A2-84939484961B}"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BE549C4-25E1-6446-8FE1-EAF7E8DCC148}" type="presOf" srcId="{CC08C8E7-D5AB-9C4F-A78B-4A8C57EB2D22}" destId="{7111AE39-B455-7C4D-91F4-9E37E3822D07}" srcOrd="0" destOrd="0" presId="urn:microsoft.com/office/officeart/2008/layout/HorizontalMultiLevelHierarchy"/>
    <dgm:cxn modelId="{8BB03846-8C0D-9E4E-BB23-0011F7990C91}" type="presOf" srcId="{CF4D885F-5932-294C-9DC5-50EEF6E74251}" destId="{C36F9FE7-1392-7342-A5AE-180D6E79371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647F9BC-E53B-5E41-9CC8-2378DCCAA21D}" type="presParOf" srcId="{3013142F-A3C7-F746-853E-2CA8B540A8DE}" destId="{B764B132-0961-414E-B6FA-FB0C6C1C6CED}" srcOrd="0" destOrd="0" presId="urn:microsoft.com/office/officeart/2008/layout/HorizontalMultiLevelHierarchy"/>
    <dgm:cxn modelId="{5611850E-A065-EF4D-B43A-BCBA5F1121EB}" type="presParOf" srcId="{B764B132-0961-414E-B6FA-FB0C6C1C6CED}" destId="{7111AE39-B455-7C4D-91F4-9E37E3822D07}" srcOrd="0" destOrd="0" presId="urn:microsoft.com/office/officeart/2008/layout/HorizontalMultiLevelHierarchy"/>
    <dgm:cxn modelId="{372C82F5-B377-5645-AC7D-36BF616CFB8C}" type="presParOf" srcId="{B764B132-0961-414E-B6FA-FB0C6C1C6CED}" destId="{551EC4E6-AE1D-DD43-B7C4-D7EFBEA2E636}" srcOrd="1" destOrd="0" presId="urn:microsoft.com/office/officeart/2008/layout/HorizontalMultiLevelHierarchy"/>
    <dgm:cxn modelId="{42B9B14C-889C-F14C-85C0-D3B84648BD37}" type="presParOf" srcId="{551EC4E6-AE1D-DD43-B7C4-D7EFBEA2E636}" destId="{082A771F-69AF-7C4C-86CB-DF1CD8CB6581}" srcOrd="0" destOrd="0" presId="urn:microsoft.com/office/officeart/2008/layout/HorizontalMultiLevelHierarchy"/>
    <dgm:cxn modelId="{D94955E1-5186-0547-A7C8-55DCD96CFC7A}" type="presParOf" srcId="{082A771F-69AF-7C4C-86CB-DF1CD8CB6581}" destId="{F726EDD3-E670-9B47-8786-4F599884289D}" srcOrd="0" destOrd="0" presId="urn:microsoft.com/office/officeart/2008/layout/HorizontalMultiLevelHierarchy"/>
    <dgm:cxn modelId="{9E115838-36D8-A243-9E18-B3DD573EF1E5}" type="presParOf" srcId="{551EC4E6-AE1D-DD43-B7C4-D7EFBEA2E636}" destId="{7B40AE63-0EA3-0747-BCE5-5F3AB0355BF2}" srcOrd="1" destOrd="0" presId="urn:microsoft.com/office/officeart/2008/layout/HorizontalMultiLevelHierarchy"/>
    <dgm:cxn modelId="{3A26F89C-F565-B041-A331-B0AF0165A261}" type="presParOf" srcId="{7B40AE63-0EA3-0747-BCE5-5F3AB0355BF2}" destId="{C852AF5D-E3CA-F844-B775-08DD6E6FB940}" srcOrd="0" destOrd="0" presId="urn:microsoft.com/office/officeart/2008/layout/HorizontalMultiLevelHierarchy"/>
    <dgm:cxn modelId="{018A334F-F3D1-6C44-BB85-CFAEE968604B}" type="presParOf" srcId="{7B40AE63-0EA3-0747-BCE5-5F3AB0355BF2}" destId="{30463D07-8E7F-3146-97CE-76CE82648742}" srcOrd="1" destOrd="0" presId="urn:microsoft.com/office/officeart/2008/layout/HorizontalMultiLevelHierarchy"/>
    <dgm:cxn modelId="{C1355529-5508-9D47-BBFF-539AC54E264C}" type="presParOf" srcId="{551EC4E6-AE1D-DD43-B7C4-D7EFBEA2E636}" destId="{93180932-306E-E545-95F9-2A5635FDC9F1}" srcOrd="2" destOrd="0" presId="urn:microsoft.com/office/officeart/2008/layout/HorizontalMultiLevelHierarchy"/>
    <dgm:cxn modelId="{B5F84D52-E77D-F345-8264-7FFFC2AD770B}" type="presParOf" srcId="{93180932-306E-E545-95F9-2A5635FDC9F1}" destId="{7A2CD5A7-70D6-DE44-803D-0740544CB367}" srcOrd="0" destOrd="0" presId="urn:microsoft.com/office/officeart/2008/layout/HorizontalMultiLevelHierarchy"/>
    <dgm:cxn modelId="{3D5BA57F-62B1-9944-8D42-36F6786A5771}" type="presParOf" srcId="{551EC4E6-AE1D-DD43-B7C4-D7EFBEA2E636}" destId="{A0C9905E-6DBF-7645-94A7-C4BCDADC46B9}" srcOrd="3" destOrd="0" presId="urn:microsoft.com/office/officeart/2008/layout/HorizontalMultiLevelHierarchy"/>
    <dgm:cxn modelId="{3557D777-8C27-4143-80B4-44E009928F63}" type="presParOf" srcId="{A0C9905E-6DBF-7645-94A7-C4BCDADC46B9}" destId="{D3E2E567-EC04-E743-9B8C-985408EA1058}" srcOrd="0" destOrd="0" presId="urn:microsoft.com/office/officeart/2008/layout/HorizontalMultiLevelHierarchy"/>
    <dgm:cxn modelId="{429FF714-FFE5-434E-95B1-E9FA9E0C5026}" type="presParOf" srcId="{A0C9905E-6DBF-7645-94A7-C4BCDADC46B9}" destId="{1488A531-D252-B440-B1DA-4363F37F8970}" srcOrd="1" destOrd="0" presId="urn:microsoft.com/office/officeart/2008/layout/HorizontalMultiLevelHierarchy"/>
    <dgm:cxn modelId="{027EFE2E-F8F1-8946-95AC-F46ED6C0E071}" type="presParOf" srcId="{551EC4E6-AE1D-DD43-B7C4-D7EFBEA2E636}" destId="{1F2800E8-CF94-FD43-8D0E-7E4B278315B1}" srcOrd="4" destOrd="0" presId="urn:microsoft.com/office/officeart/2008/layout/HorizontalMultiLevelHierarchy"/>
    <dgm:cxn modelId="{D930BDDC-7802-9E4C-8A88-6AFB515849A7}" type="presParOf" srcId="{1F2800E8-CF94-FD43-8D0E-7E4B278315B1}" destId="{938A9782-2B6B-8141-99DA-6568305E0C38}" srcOrd="0" destOrd="0" presId="urn:microsoft.com/office/officeart/2008/layout/HorizontalMultiLevelHierarchy"/>
    <dgm:cxn modelId="{AAAC0F6E-C5B3-E748-8E27-F186386832CD}" type="presParOf" srcId="{551EC4E6-AE1D-DD43-B7C4-D7EFBEA2E636}" destId="{7377E58F-198D-DE48-B3AF-2D2AF67C403D}" srcOrd="5" destOrd="0" presId="urn:microsoft.com/office/officeart/2008/layout/HorizontalMultiLevelHierarchy"/>
    <dgm:cxn modelId="{BE371097-0A8E-3540-81AE-6CF7462CD7CC}" type="presParOf" srcId="{7377E58F-198D-DE48-B3AF-2D2AF67C403D}" destId="{1C998B4A-F8C8-5D49-862A-38B9C7611407}" srcOrd="0" destOrd="0" presId="urn:microsoft.com/office/officeart/2008/layout/HorizontalMultiLevelHierarchy"/>
    <dgm:cxn modelId="{27075FD4-D3F2-E54C-B639-E39D6FEE6D90}" type="presParOf" srcId="{7377E58F-198D-DE48-B3AF-2D2AF67C403D}" destId="{F9C8551A-E3F5-1A41-9D81-BA411262A93F}" srcOrd="1" destOrd="0" presId="urn:microsoft.com/office/officeart/2008/layout/HorizontalMultiLevelHierarchy"/>
    <dgm:cxn modelId="{F9B9750C-884B-1243-83E0-212020223EE1}" type="presParOf" srcId="{551EC4E6-AE1D-DD43-B7C4-D7EFBEA2E636}" destId="{928DE555-0859-B94D-9715-6D45B93E2AAB}" srcOrd="6" destOrd="0" presId="urn:microsoft.com/office/officeart/2008/layout/HorizontalMultiLevelHierarchy"/>
    <dgm:cxn modelId="{D9137AA8-5C99-5E47-9792-8611FD83AACE}" type="presParOf" srcId="{928DE555-0859-B94D-9715-6D45B93E2AAB}" destId="{C36F9FE7-1392-7342-A5AE-180D6E793715}" srcOrd="0" destOrd="0" presId="urn:microsoft.com/office/officeart/2008/layout/HorizontalMultiLevelHierarchy"/>
    <dgm:cxn modelId="{EB43FECC-2E63-7340-95E6-B9285202D773}" type="presParOf" srcId="{551EC4E6-AE1D-DD43-B7C4-D7EFBEA2E636}" destId="{33F37005-CB6D-384C-9D2B-A6B7C528DE7D}" srcOrd="7" destOrd="0" presId="urn:microsoft.com/office/officeart/2008/layout/HorizontalMultiLevelHierarchy"/>
    <dgm:cxn modelId="{7505C782-CD0C-414A-812A-CD10D4DE21BD}" type="presParOf" srcId="{33F37005-CB6D-384C-9D2B-A6B7C528DE7D}" destId="{34EC2BAF-C861-E344-93B6-BD781E999415}" srcOrd="0" destOrd="0" presId="urn:microsoft.com/office/officeart/2008/layout/HorizontalMultiLevelHierarchy"/>
    <dgm:cxn modelId="{6A17DB58-9243-874F-8FA5-BB02233F3383}" type="presParOf" srcId="{33F37005-CB6D-384C-9D2B-A6B7C528DE7D}" destId="{C1F4DD8D-9955-404F-A05E-96BB48D5CB0F}" srcOrd="1" destOrd="0" presId="urn:microsoft.com/office/officeart/2008/layout/HorizontalMultiLevelHierarchy"/>
    <dgm:cxn modelId="{997CC8C1-B81B-CC4C-8C82-46913EE0DDB8}" type="presParOf" srcId="{551EC4E6-AE1D-DD43-B7C4-D7EFBEA2E636}" destId="{16C85C82-6470-8646-96C7-31FFA373367A}" srcOrd="8" destOrd="0" presId="urn:microsoft.com/office/officeart/2008/layout/HorizontalMultiLevelHierarchy"/>
    <dgm:cxn modelId="{8A8B216D-1F89-2547-A743-DDB0CC944057}" type="presParOf" srcId="{16C85C82-6470-8646-96C7-31FFA373367A}" destId="{E75D5FE3-D3A9-DE4C-8738-347AAFDD9B25}" srcOrd="0" destOrd="0" presId="urn:microsoft.com/office/officeart/2008/layout/HorizontalMultiLevelHierarchy"/>
    <dgm:cxn modelId="{EC24A6CD-8639-B849-B7F6-A11961B157A9}" type="presParOf" srcId="{551EC4E6-AE1D-DD43-B7C4-D7EFBEA2E636}" destId="{16461009-0C6D-4842-82BC-5776B4A5EDB2}" srcOrd="9" destOrd="0" presId="urn:microsoft.com/office/officeart/2008/layout/HorizontalMultiLevelHierarchy"/>
    <dgm:cxn modelId="{1B6581DB-B0E7-2C42-BC1A-2530D0DC49A8}" type="presParOf" srcId="{16461009-0C6D-4842-82BC-5776B4A5EDB2}" destId="{54A3275B-2615-A84F-8872-C15EFA9DF312}" srcOrd="0" destOrd="0" presId="urn:microsoft.com/office/officeart/2008/layout/HorizontalMultiLevelHierarchy"/>
    <dgm:cxn modelId="{A306782A-196F-0F40-A634-EC16FE2A1D25}"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8C2ED65-E748-A24B-BC70-B2AA2AE7467F}" type="presOf" srcId="{45267C76-6276-B44A-878A-9D61B556EBD7}" destId="{938A9782-2B6B-8141-99DA-6568305E0C38}" srcOrd="1" destOrd="0" presId="urn:microsoft.com/office/officeart/2008/layout/HorizontalMultiLevelHierarchy"/>
    <dgm:cxn modelId="{17EA47B2-CB9A-2F4C-BA4B-FB51EA430996}" type="presOf" srcId="{BDC2CFA9-99C6-8347-9628-F8B57513FB8C}" destId="{93180932-306E-E545-95F9-2A5635FDC9F1}" srcOrd="0" destOrd="0" presId="urn:microsoft.com/office/officeart/2008/layout/HorizontalMultiLevelHierarchy"/>
    <dgm:cxn modelId="{9B205BE0-FA5F-024E-A1C7-1F5F7CC62A3C}"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83AED779-BEF7-6843-87EB-B3750C421C72}" type="presOf" srcId="{9BA062DA-6B7A-FC4F-B1BB-7CC4C74C72CE}" destId="{1C998B4A-F8C8-5D49-862A-38B9C7611407}" srcOrd="0" destOrd="0" presId="urn:microsoft.com/office/officeart/2008/layout/HorizontalMultiLevelHierarchy"/>
    <dgm:cxn modelId="{D9889B66-0426-C34E-9245-0AC4F22D1EFB}" type="presOf" srcId="{2EFE4671-8583-3540-9262-1FC578B666F4}" destId="{3013142F-A3C7-F746-853E-2CA8B540A8DE}" srcOrd="0" destOrd="0" presId="urn:microsoft.com/office/officeart/2008/layout/HorizontalMultiLevelHierarchy"/>
    <dgm:cxn modelId="{DC9C7FDD-D486-BE41-AE2F-E1484F4700FF}" type="presOf" srcId="{3D31B950-19EC-BA4B-AC0E-A345434DEE63}" destId="{E75D5FE3-D3A9-DE4C-8738-347AAFDD9B25}" srcOrd="1" destOrd="0" presId="urn:microsoft.com/office/officeart/2008/layout/HorizontalMultiLevelHierarchy"/>
    <dgm:cxn modelId="{E28A76B2-1F25-7748-B459-8053C86ABD33}" type="presOf" srcId="{AD7D68D5-8DE3-494E-9BCC-07763443C8D3}" destId="{34EC2BAF-C861-E344-93B6-BD781E999415}"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040DF5AB-90BD-7E44-9D66-D6827650D2C7}" type="presOf" srcId="{DD5BF61D-B843-C744-B9A9-3312A1287EF4}" destId="{C852AF5D-E3CA-F844-B775-08DD6E6FB940}" srcOrd="0" destOrd="0" presId="urn:microsoft.com/office/officeart/2008/layout/HorizontalMultiLevelHierarchy"/>
    <dgm:cxn modelId="{8ACBB414-9C04-E94A-A393-15CAC31085A9}" type="presOf" srcId="{CF4D885F-5932-294C-9DC5-50EEF6E74251}" destId="{C36F9FE7-1392-7342-A5AE-180D6E793715}" srcOrd="1" destOrd="0" presId="urn:microsoft.com/office/officeart/2008/layout/HorizontalMultiLevelHierarchy"/>
    <dgm:cxn modelId="{5C175EFE-F96D-C64E-A692-375725EE2CDE}" type="presOf" srcId="{3D31B950-19EC-BA4B-AC0E-A345434DEE63}" destId="{16C85C82-6470-8646-96C7-31FFA373367A}" srcOrd="0" destOrd="0" presId="urn:microsoft.com/office/officeart/2008/layout/HorizontalMultiLevelHierarchy"/>
    <dgm:cxn modelId="{FDA0DEC5-DF62-0449-BF1C-EBD9F096FBB3}" type="presOf" srcId="{CF4D885F-5932-294C-9DC5-50EEF6E74251}" destId="{928DE555-0859-B94D-9715-6D45B93E2AAB}" srcOrd="0" destOrd="0" presId="urn:microsoft.com/office/officeart/2008/layout/HorizontalMultiLevelHierarchy"/>
    <dgm:cxn modelId="{01FFDE73-8DD2-BA44-B19E-DA760BCEF2C6}" type="presOf" srcId="{773FD5F0-F007-F148-886B-86E72F86266E}" destId="{D3E2E567-EC04-E743-9B8C-985408EA1058}" srcOrd="0" destOrd="0" presId="urn:microsoft.com/office/officeart/2008/layout/HorizontalMultiLevelHierarchy"/>
    <dgm:cxn modelId="{C84BAB70-BECE-C445-91CE-55D8A98F696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922DB7B-77E0-9746-B8AA-0F698A1D6C00}" type="presOf" srcId="{BDC2CFA9-99C6-8347-9628-F8B57513FB8C}" destId="{7A2CD5A7-70D6-DE44-803D-0740544CB367}" srcOrd="1" destOrd="0" presId="urn:microsoft.com/office/officeart/2008/layout/HorizontalMultiLevelHierarchy"/>
    <dgm:cxn modelId="{E3245068-C935-E74A-97AD-1CBD6411AC1C}" type="presOf" srcId="{DD9C6C10-8928-CB48-AA40-BA3BAB797612}" destId="{54A3275B-2615-A84F-8872-C15EFA9DF312}"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A3E3A1E-213D-334B-878E-B36FB8DC82B4}" type="presOf" srcId="{A73DCD64-89DF-3E4C-9543-0D417B51464E}" destId="{082A771F-69AF-7C4C-86CB-DF1CD8CB6581}" srcOrd="0" destOrd="0" presId="urn:microsoft.com/office/officeart/2008/layout/HorizontalMultiLevelHierarchy"/>
    <dgm:cxn modelId="{DA5E6AC1-B22D-2640-B6DC-7A3A9CCF9294}" type="presOf" srcId="{45267C76-6276-B44A-878A-9D61B556EBD7}" destId="{1F2800E8-CF94-FD43-8D0E-7E4B278315B1}" srcOrd="0" destOrd="0" presId="urn:microsoft.com/office/officeart/2008/layout/HorizontalMultiLevelHierarchy"/>
    <dgm:cxn modelId="{24218FCE-B13D-D944-818E-350300DEA586}" type="presParOf" srcId="{3013142F-A3C7-F746-853E-2CA8B540A8DE}" destId="{B764B132-0961-414E-B6FA-FB0C6C1C6CED}" srcOrd="0" destOrd="0" presId="urn:microsoft.com/office/officeart/2008/layout/HorizontalMultiLevelHierarchy"/>
    <dgm:cxn modelId="{ED0C9936-A261-B841-A181-D495754F7C5F}" type="presParOf" srcId="{B764B132-0961-414E-B6FA-FB0C6C1C6CED}" destId="{7111AE39-B455-7C4D-91F4-9E37E3822D07}" srcOrd="0" destOrd="0" presId="urn:microsoft.com/office/officeart/2008/layout/HorizontalMultiLevelHierarchy"/>
    <dgm:cxn modelId="{63FAB2BD-ED6F-B545-9166-E96F82C02741}" type="presParOf" srcId="{B764B132-0961-414E-B6FA-FB0C6C1C6CED}" destId="{551EC4E6-AE1D-DD43-B7C4-D7EFBEA2E636}" srcOrd="1" destOrd="0" presId="urn:microsoft.com/office/officeart/2008/layout/HorizontalMultiLevelHierarchy"/>
    <dgm:cxn modelId="{D2B7CA7A-9517-C144-B46D-64C4454405F8}" type="presParOf" srcId="{551EC4E6-AE1D-DD43-B7C4-D7EFBEA2E636}" destId="{082A771F-69AF-7C4C-86CB-DF1CD8CB6581}" srcOrd="0" destOrd="0" presId="urn:microsoft.com/office/officeart/2008/layout/HorizontalMultiLevelHierarchy"/>
    <dgm:cxn modelId="{9E4FE31D-7175-3840-A9B2-C2F44ABFCA1E}" type="presParOf" srcId="{082A771F-69AF-7C4C-86CB-DF1CD8CB6581}" destId="{F726EDD3-E670-9B47-8786-4F599884289D}" srcOrd="0" destOrd="0" presId="urn:microsoft.com/office/officeart/2008/layout/HorizontalMultiLevelHierarchy"/>
    <dgm:cxn modelId="{2ABBBEC7-783F-6D42-9096-ADA1715FA6A4}" type="presParOf" srcId="{551EC4E6-AE1D-DD43-B7C4-D7EFBEA2E636}" destId="{7B40AE63-0EA3-0747-BCE5-5F3AB0355BF2}" srcOrd="1" destOrd="0" presId="urn:microsoft.com/office/officeart/2008/layout/HorizontalMultiLevelHierarchy"/>
    <dgm:cxn modelId="{A954FF2C-0A87-FB41-94F8-070D97D4E746}" type="presParOf" srcId="{7B40AE63-0EA3-0747-BCE5-5F3AB0355BF2}" destId="{C852AF5D-E3CA-F844-B775-08DD6E6FB940}" srcOrd="0" destOrd="0" presId="urn:microsoft.com/office/officeart/2008/layout/HorizontalMultiLevelHierarchy"/>
    <dgm:cxn modelId="{B745F205-7BF1-FA48-9364-B0A392234266}" type="presParOf" srcId="{7B40AE63-0EA3-0747-BCE5-5F3AB0355BF2}" destId="{30463D07-8E7F-3146-97CE-76CE82648742}" srcOrd="1" destOrd="0" presId="urn:microsoft.com/office/officeart/2008/layout/HorizontalMultiLevelHierarchy"/>
    <dgm:cxn modelId="{9000DF79-A1D0-0D4D-BA66-B48946C960D0}" type="presParOf" srcId="{551EC4E6-AE1D-DD43-B7C4-D7EFBEA2E636}" destId="{93180932-306E-E545-95F9-2A5635FDC9F1}" srcOrd="2" destOrd="0" presId="urn:microsoft.com/office/officeart/2008/layout/HorizontalMultiLevelHierarchy"/>
    <dgm:cxn modelId="{7B04B18C-CAFD-A746-9D7B-F6DF177763FA}" type="presParOf" srcId="{93180932-306E-E545-95F9-2A5635FDC9F1}" destId="{7A2CD5A7-70D6-DE44-803D-0740544CB367}" srcOrd="0" destOrd="0" presId="urn:microsoft.com/office/officeart/2008/layout/HorizontalMultiLevelHierarchy"/>
    <dgm:cxn modelId="{462A29E2-9B5B-434F-B273-720AB013D15D}" type="presParOf" srcId="{551EC4E6-AE1D-DD43-B7C4-D7EFBEA2E636}" destId="{A0C9905E-6DBF-7645-94A7-C4BCDADC46B9}" srcOrd="3" destOrd="0" presId="urn:microsoft.com/office/officeart/2008/layout/HorizontalMultiLevelHierarchy"/>
    <dgm:cxn modelId="{3EC30AFE-446A-804D-B2F0-FE9BEBA07096}" type="presParOf" srcId="{A0C9905E-6DBF-7645-94A7-C4BCDADC46B9}" destId="{D3E2E567-EC04-E743-9B8C-985408EA1058}" srcOrd="0" destOrd="0" presId="urn:microsoft.com/office/officeart/2008/layout/HorizontalMultiLevelHierarchy"/>
    <dgm:cxn modelId="{FC197321-D53A-0A48-B4A4-8DAC531ABB03}" type="presParOf" srcId="{A0C9905E-6DBF-7645-94A7-C4BCDADC46B9}" destId="{1488A531-D252-B440-B1DA-4363F37F8970}" srcOrd="1" destOrd="0" presId="urn:microsoft.com/office/officeart/2008/layout/HorizontalMultiLevelHierarchy"/>
    <dgm:cxn modelId="{CF1A056A-411C-FA4B-B218-694DA7FD430F}" type="presParOf" srcId="{551EC4E6-AE1D-DD43-B7C4-D7EFBEA2E636}" destId="{1F2800E8-CF94-FD43-8D0E-7E4B278315B1}" srcOrd="4" destOrd="0" presId="urn:microsoft.com/office/officeart/2008/layout/HorizontalMultiLevelHierarchy"/>
    <dgm:cxn modelId="{2F26646E-F026-8740-96E9-3759E1861E1E}" type="presParOf" srcId="{1F2800E8-CF94-FD43-8D0E-7E4B278315B1}" destId="{938A9782-2B6B-8141-99DA-6568305E0C38}" srcOrd="0" destOrd="0" presId="urn:microsoft.com/office/officeart/2008/layout/HorizontalMultiLevelHierarchy"/>
    <dgm:cxn modelId="{D4FB7314-59B5-8B4D-B891-8EE75C1FC883}" type="presParOf" srcId="{551EC4E6-AE1D-DD43-B7C4-D7EFBEA2E636}" destId="{7377E58F-198D-DE48-B3AF-2D2AF67C403D}" srcOrd="5" destOrd="0" presId="urn:microsoft.com/office/officeart/2008/layout/HorizontalMultiLevelHierarchy"/>
    <dgm:cxn modelId="{C582860F-C304-B44C-BBB2-6355B484F638}" type="presParOf" srcId="{7377E58F-198D-DE48-B3AF-2D2AF67C403D}" destId="{1C998B4A-F8C8-5D49-862A-38B9C7611407}" srcOrd="0" destOrd="0" presId="urn:microsoft.com/office/officeart/2008/layout/HorizontalMultiLevelHierarchy"/>
    <dgm:cxn modelId="{6302835E-68BA-374C-B5D1-5DA72D251D53}" type="presParOf" srcId="{7377E58F-198D-DE48-B3AF-2D2AF67C403D}" destId="{F9C8551A-E3F5-1A41-9D81-BA411262A93F}" srcOrd="1" destOrd="0" presId="urn:microsoft.com/office/officeart/2008/layout/HorizontalMultiLevelHierarchy"/>
    <dgm:cxn modelId="{3030B3B3-3768-BC42-9613-F941D4510E15}" type="presParOf" srcId="{551EC4E6-AE1D-DD43-B7C4-D7EFBEA2E636}" destId="{928DE555-0859-B94D-9715-6D45B93E2AAB}" srcOrd="6" destOrd="0" presId="urn:microsoft.com/office/officeart/2008/layout/HorizontalMultiLevelHierarchy"/>
    <dgm:cxn modelId="{AD9AE600-7A82-3A4B-9B74-BE725E577088}" type="presParOf" srcId="{928DE555-0859-B94D-9715-6D45B93E2AAB}" destId="{C36F9FE7-1392-7342-A5AE-180D6E793715}" srcOrd="0" destOrd="0" presId="urn:microsoft.com/office/officeart/2008/layout/HorizontalMultiLevelHierarchy"/>
    <dgm:cxn modelId="{64380C88-A9BC-F343-B3F8-A77F1CFB1B16}" type="presParOf" srcId="{551EC4E6-AE1D-DD43-B7C4-D7EFBEA2E636}" destId="{33F37005-CB6D-384C-9D2B-A6B7C528DE7D}" srcOrd="7" destOrd="0" presId="urn:microsoft.com/office/officeart/2008/layout/HorizontalMultiLevelHierarchy"/>
    <dgm:cxn modelId="{561D9871-4561-E141-96AE-E660353592C2}" type="presParOf" srcId="{33F37005-CB6D-384C-9D2B-A6B7C528DE7D}" destId="{34EC2BAF-C861-E344-93B6-BD781E999415}" srcOrd="0" destOrd="0" presId="urn:microsoft.com/office/officeart/2008/layout/HorizontalMultiLevelHierarchy"/>
    <dgm:cxn modelId="{BC2DA8CF-DEA7-5141-B496-6617E90566AD}" type="presParOf" srcId="{33F37005-CB6D-384C-9D2B-A6B7C528DE7D}" destId="{C1F4DD8D-9955-404F-A05E-96BB48D5CB0F}" srcOrd="1" destOrd="0" presId="urn:microsoft.com/office/officeart/2008/layout/HorizontalMultiLevelHierarchy"/>
    <dgm:cxn modelId="{8B9FBD06-0849-E04B-886A-76B0A94B5209}" type="presParOf" srcId="{551EC4E6-AE1D-DD43-B7C4-D7EFBEA2E636}" destId="{16C85C82-6470-8646-96C7-31FFA373367A}" srcOrd="8" destOrd="0" presId="urn:microsoft.com/office/officeart/2008/layout/HorizontalMultiLevelHierarchy"/>
    <dgm:cxn modelId="{2FF07BF9-40C9-0A43-9384-9DCE6BBDD540}" type="presParOf" srcId="{16C85C82-6470-8646-96C7-31FFA373367A}" destId="{E75D5FE3-D3A9-DE4C-8738-347AAFDD9B25}" srcOrd="0" destOrd="0" presId="urn:microsoft.com/office/officeart/2008/layout/HorizontalMultiLevelHierarchy"/>
    <dgm:cxn modelId="{C2B757A1-7773-7043-8C5D-55C7E359A362}" type="presParOf" srcId="{551EC4E6-AE1D-DD43-B7C4-D7EFBEA2E636}" destId="{16461009-0C6D-4842-82BC-5776B4A5EDB2}" srcOrd="9" destOrd="0" presId="urn:microsoft.com/office/officeart/2008/layout/HorizontalMultiLevelHierarchy"/>
    <dgm:cxn modelId="{6C309884-8AA1-5344-B073-E3AD2B708634}" type="presParOf" srcId="{16461009-0C6D-4842-82BC-5776B4A5EDB2}" destId="{54A3275B-2615-A84F-8872-C15EFA9DF312}" srcOrd="0" destOrd="0" presId="urn:microsoft.com/office/officeart/2008/layout/HorizontalMultiLevelHierarchy"/>
    <dgm:cxn modelId="{EECB9925-31BC-0849-9F89-56C24669CF27}"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F4F09F14-FC62-43DA-8B2F-AB859423E66E}" type="presOf" srcId="{45267C76-6276-B44A-878A-9D61B556EBD7}" destId="{1F2800E8-CF94-FD43-8D0E-7E4B278315B1}" srcOrd="0" destOrd="0" presId="urn:microsoft.com/office/officeart/2008/layout/HorizontalMultiLevelHierarchy"/>
    <dgm:cxn modelId="{CCBE19EA-A30E-4174-A09A-BA4896A8B998}" type="presOf" srcId="{773FD5F0-F007-F148-886B-86E72F86266E}" destId="{D3E2E567-EC04-E743-9B8C-985408EA1058}" srcOrd="0" destOrd="0" presId="urn:microsoft.com/office/officeart/2008/layout/HorizontalMultiLevelHierarchy"/>
    <dgm:cxn modelId="{8250632A-FFC9-438F-BD38-736FC0E1B9FA}" type="presOf" srcId="{3D31B950-19EC-BA4B-AC0E-A345434DEE63}" destId="{E75D5FE3-D3A9-DE4C-8738-347AAFDD9B25}" srcOrd="1" destOrd="0" presId="urn:microsoft.com/office/officeart/2008/layout/HorizontalMultiLevelHierarchy"/>
    <dgm:cxn modelId="{BC9457BA-C240-4981-8F65-92D2C1AD92AC}" type="presOf" srcId="{CF4D885F-5932-294C-9DC5-50EEF6E74251}" destId="{C36F9FE7-1392-7342-A5AE-180D6E79371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F5D0EB0-7387-45E8-BBC5-E3DE1165C119}"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75A33113-6379-4BFF-B2A4-4DE2F0482342}" type="presOf" srcId="{CC08C8E7-D5AB-9C4F-A78B-4A8C57EB2D22}" destId="{7111AE39-B455-7C4D-91F4-9E37E3822D07}" srcOrd="0" destOrd="0" presId="urn:microsoft.com/office/officeart/2008/layout/HorizontalMultiLevelHierarchy"/>
    <dgm:cxn modelId="{0340A750-649F-472E-9A35-C0F9DCB11C2B}" type="presOf" srcId="{A73DCD64-89DF-3E4C-9543-0D417B51464E}" destId="{F726EDD3-E670-9B47-8786-4F599884289D}"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0E1B214A-7DA4-4BBC-BC30-99EE2F954A37}" type="presOf" srcId="{AD7D68D5-8DE3-494E-9BCC-07763443C8D3}" destId="{34EC2BAF-C861-E344-93B6-BD781E999415}" srcOrd="0" destOrd="0" presId="urn:microsoft.com/office/officeart/2008/layout/HorizontalMultiLevelHierarchy"/>
    <dgm:cxn modelId="{78867C84-BFED-40B0-86A0-675BCB3C83CB}" type="presOf" srcId="{CF4D885F-5932-294C-9DC5-50EEF6E74251}" destId="{928DE555-0859-B94D-9715-6D45B93E2AAB}" srcOrd="0" destOrd="0" presId="urn:microsoft.com/office/officeart/2008/layout/HorizontalMultiLevelHierarchy"/>
    <dgm:cxn modelId="{B8CB62F2-546D-4CF0-A488-999D48908383}" type="presOf" srcId="{DD9C6C10-8928-CB48-AA40-BA3BAB797612}" destId="{54A3275B-2615-A84F-8872-C15EFA9DF312}" srcOrd="0" destOrd="0" presId="urn:microsoft.com/office/officeart/2008/layout/HorizontalMultiLevelHierarchy"/>
    <dgm:cxn modelId="{6DADEA75-02DF-445E-8F7F-38F30F7C0AC7}"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A0E660D-61D8-4C1F-ACD7-A37E5584939E}" type="presOf" srcId="{2EFE4671-8583-3540-9262-1FC578B666F4}" destId="{3013142F-A3C7-F746-853E-2CA8B540A8DE}" srcOrd="0" destOrd="0" presId="urn:microsoft.com/office/officeart/2008/layout/HorizontalMultiLevelHierarchy"/>
    <dgm:cxn modelId="{177A13A9-C0AF-46C1-BB9F-BAEDD4E71B54}" type="presOf" srcId="{9BA062DA-6B7A-FC4F-B1BB-7CC4C74C72CE}" destId="{1C998B4A-F8C8-5D49-862A-38B9C7611407}" srcOrd="0" destOrd="0" presId="urn:microsoft.com/office/officeart/2008/layout/HorizontalMultiLevelHierarchy"/>
    <dgm:cxn modelId="{CB305218-B548-4326-8F40-AC5D05E8DC75}"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AB3AB17-A6D3-4549-BF73-BE9B886FE1FA}" type="presOf" srcId="{BDC2CFA9-99C6-8347-9628-F8B57513FB8C}" destId="{7A2CD5A7-70D6-DE44-803D-0740544CB367}" srcOrd="1" destOrd="0" presId="urn:microsoft.com/office/officeart/2008/layout/HorizontalMultiLevelHierarchy"/>
    <dgm:cxn modelId="{C435D380-ADE6-460F-95B2-FCAD8C1465C0}" type="presOf" srcId="{45267C76-6276-B44A-878A-9D61B556EBD7}" destId="{938A9782-2B6B-8141-99DA-6568305E0C38}" srcOrd="1" destOrd="0" presId="urn:microsoft.com/office/officeart/2008/layout/HorizontalMultiLevelHierarchy"/>
    <dgm:cxn modelId="{BBDFAEAB-9523-4C9E-95D0-A4FEE49B831E}" type="presOf" srcId="{3D31B950-19EC-BA4B-AC0E-A345434DEE63}" destId="{16C85C82-6470-8646-96C7-31FFA373367A}" srcOrd="0" destOrd="0" presId="urn:microsoft.com/office/officeart/2008/layout/HorizontalMultiLevelHierarchy"/>
    <dgm:cxn modelId="{2BC2A37C-6B39-4128-A1F3-6BC0471FD11C}" type="presParOf" srcId="{3013142F-A3C7-F746-853E-2CA8B540A8DE}" destId="{B764B132-0961-414E-B6FA-FB0C6C1C6CED}" srcOrd="0" destOrd="0" presId="urn:microsoft.com/office/officeart/2008/layout/HorizontalMultiLevelHierarchy"/>
    <dgm:cxn modelId="{564D64BC-AD77-41FF-AA00-1940B954655F}" type="presParOf" srcId="{B764B132-0961-414E-B6FA-FB0C6C1C6CED}" destId="{7111AE39-B455-7C4D-91F4-9E37E3822D07}" srcOrd="0" destOrd="0" presId="urn:microsoft.com/office/officeart/2008/layout/HorizontalMultiLevelHierarchy"/>
    <dgm:cxn modelId="{D6FF29E9-DA5C-41B9-B846-3703D0BAE6EC}" type="presParOf" srcId="{B764B132-0961-414E-B6FA-FB0C6C1C6CED}" destId="{551EC4E6-AE1D-DD43-B7C4-D7EFBEA2E636}" srcOrd="1" destOrd="0" presId="urn:microsoft.com/office/officeart/2008/layout/HorizontalMultiLevelHierarchy"/>
    <dgm:cxn modelId="{5BB791C6-0D34-4E91-AB92-32D4E7EEC2F8}" type="presParOf" srcId="{551EC4E6-AE1D-DD43-B7C4-D7EFBEA2E636}" destId="{082A771F-69AF-7C4C-86CB-DF1CD8CB6581}" srcOrd="0" destOrd="0" presId="urn:microsoft.com/office/officeart/2008/layout/HorizontalMultiLevelHierarchy"/>
    <dgm:cxn modelId="{C485D52A-A1F9-4D24-BCFD-6F615762451A}" type="presParOf" srcId="{082A771F-69AF-7C4C-86CB-DF1CD8CB6581}" destId="{F726EDD3-E670-9B47-8786-4F599884289D}" srcOrd="0" destOrd="0" presId="urn:microsoft.com/office/officeart/2008/layout/HorizontalMultiLevelHierarchy"/>
    <dgm:cxn modelId="{FE0F8D47-1E87-496C-A005-5466AB9AE78D}" type="presParOf" srcId="{551EC4E6-AE1D-DD43-B7C4-D7EFBEA2E636}" destId="{7B40AE63-0EA3-0747-BCE5-5F3AB0355BF2}" srcOrd="1" destOrd="0" presId="urn:microsoft.com/office/officeart/2008/layout/HorizontalMultiLevelHierarchy"/>
    <dgm:cxn modelId="{4B373A5F-8592-43F5-A2E0-E3A553BE2F6D}" type="presParOf" srcId="{7B40AE63-0EA3-0747-BCE5-5F3AB0355BF2}" destId="{C852AF5D-E3CA-F844-B775-08DD6E6FB940}" srcOrd="0" destOrd="0" presId="urn:microsoft.com/office/officeart/2008/layout/HorizontalMultiLevelHierarchy"/>
    <dgm:cxn modelId="{0625E121-78FE-4A0B-981C-C8E68AB2843E}" type="presParOf" srcId="{7B40AE63-0EA3-0747-BCE5-5F3AB0355BF2}" destId="{30463D07-8E7F-3146-97CE-76CE82648742}" srcOrd="1" destOrd="0" presId="urn:microsoft.com/office/officeart/2008/layout/HorizontalMultiLevelHierarchy"/>
    <dgm:cxn modelId="{709DB643-DEA8-48AD-92E3-CA14B0680D1B}" type="presParOf" srcId="{551EC4E6-AE1D-DD43-B7C4-D7EFBEA2E636}" destId="{93180932-306E-E545-95F9-2A5635FDC9F1}" srcOrd="2" destOrd="0" presId="urn:microsoft.com/office/officeart/2008/layout/HorizontalMultiLevelHierarchy"/>
    <dgm:cxn modelId="{A6A174F3-C59E-4D23-91D5-8909D75BCD67}" type="presParOf" srcId="{93180932-306E-E545-95F9-2A5635FDC9F1}" destId="{7A2CD5A7-70D6-DE44-803D-0740544CB367}" srcOrd="0" destOrd="0" presId="urn:microsoft.com/office/officeart/2008/layout/HorizontalMultiLevelHierarchy"/>
    <dgm:cxn modelId="{242D6DAE-0B56-407D-BB77-662A271075BC}" type="presParOf" srcId="{551EC4E6-AE1D-DD43-B7C4-D7EFBEA2E636}" destId="{A0C9905E-6DBF-7645-94A7-C4BCDADC46B9}" srcOrd="3" destOrd="0" presId="urn:microsoft.com/office/officeart/2008/layout/HorizontalMultiLevelHierarchy"/>
    <dgm:cxn modelId="{D543EAA4-87E1-4F3A-80C5-C23208BE11E9}" type="presParOf" srcId="{A0C9905E-6DBF-7645-94A7-C4BCDADC46B9}" destId="{D3E2E567-EC04-E743-9B8C-985408EA1058}" srcOrd="0" destOrd="0" presId="urn:microsoft.com/office/officeart/2008/layout/HorizontalMultiLevelHierarchy"/>
    <dgm:cxn modelId="{9A676894-749F-4800-BD20-7FDEE4265792}" type="presParOf" srcId="{A0C9905E-6DBF-7645-94A7-C4BCDADC46B9}" destId="{1488A531-D252-B440-B1DA-4363F37F8970}" srcOrd="1" destOrd="0" presId="urn:microsoft.com/office/officeart/2008/layout/HorizontalMultiLevelHierarchy"/>
    <dgm:cxn modelId="{38EB0671-2730-449C-AD87-119276BA0D7F}" type="presParOf" srcId="{551EC4E6-AE1D-DD43-B7C4-D7EFBEA2E636}" destId="{1F2800E8-CF94-FD43-8D0E-7E4B278315B1}" srcOrd="4" destOrd="0" presId="urn:microsoft.com/office/officeart/2008/layout/HorizontalMultiLevelHierarchy"/>
    <dgm:cxn modelId="{93E97EE5-F4B4-49E2-A580-476D100D469D}" type="presParOf" srcId="{1F2800E8-CF94-FD43-8D0E-7E4B278315B1}" destId="{938A9782-2B6B-8141-99DA-6568305E0C38}" srcOrd="0" destOrd="0" presId="urn:microsoft.com/office/officeart/2008/layout/HorizontalMultiLevelHierarchy"/>
    <dgm:cxn modelId="{341201D9-5504-45B2-A93F-6E6E2F1DC442}" type="presParOf" srcId="{551EC4E6-AE1D-DD43-B7C4-D7EFBEA2E636}" destId="{7377E58F-198D-DE48-B3AF-2D2AF67C403D}" srcOrd="5" destOrd="0" presId="urn:microsoft.com/office/officeart/2008/layout/HorizontalMultiLevelHierarchy"/>
    <dgm:cxn modelId="{5AC12AE9-E23E-4B74-9ABB-FE3088348FC2}" type="presParOf" srcId="{7377E58F-198D-DE48-B3AF-2D2AF67C403D}" destId="{1C998B4A-F8C8-5D49-862A-38B9C7611407}" srcOrd="0" destOrd="0" presId="urn:microsoft.com/office/officeart/2008/layout/HorizontalMultiLevelHierarchy"/>
    <dgm:cxn modelId="{EFBEB499-E088-40A4-A1D6-EB7C607630BE}" type="presParOf" srcId="{7377E58F-198D-DE48-B3AF-2D2AF67C403D}" destId="{F9C8551A-E3F5-1A41-9D81-BA411262A93F}" srcOrd="1" destOrd="0" presId="urn:microsoft.com/office/officeart/2008/layout/HorizontalMultiLevelHierarchy"/>
    <dgm:cxn modelId="{A7889F9E-EB95-4061-90AC-ACDF65B27B38}" type="presParOf" srcId="{551EC4E6-AE1D-DD43-B7C4-D7EFBEA2E636}" destId="{928DE555-0859-B94D-9715-6D45B93E2AAB}" srcOrd="6" destOrd="0" presId="urn:microsoft.com/office/officeart/2008/layout/HorizontalMultiLevelHierarchy"/>
    <dgm:cxn modelId="{C064EC43-38BE-4F07-AA39-C1C0F6416DB1}" type="presParOf" srcId="{928DE555-0859-B94D-9715-6D45B93E2AAB}" destId="{C36F9FE7-1392-7342-A5AE-180D6E793715}" srcOrd="0" destOrd="0" presId="urn:microsoft.com/office/officeart/2008/layout/HorizontalMultiLevelHierarchy"/>
    <dgm:cxn modelId="{D60DC811-BAE7-4582-862B-8EFF267F0797}" type="presParOf" srcId="{551EC4E6-AE1D-DD43-B7C4-D7EFBEA2E636}" destId="{33F37005-CB6D-384C-9D2B-A6B7C528DE7D}" srcOrd="7" destOrd="0" presId="urn:microsoft.com/office/officeart/2008/layout/HorizontalMultiLevelHierarchy"/>
    <dgm:cxn modelId="{FA2BED3D-A578-44C9-BECE-5A822BB71B0C}" type="presParOf" srcId="{33F37005-CB6D-384C-9D2B-A6B7C528DE7D}" destId="{34EC2BAF-C861-E344-93B6-BD781E999415}" srcOrd="0" destOrd="0" presId="urn:microsoft.com/office/officeart/2008/layout/HorizontalMultiLevelHierarchy"/>
    <dgm:cxn modelId="{11BC3F13-9D1D-484D-BC5A-C90D822F0064}" type="presParOf" srcId="{33F37005-CB6D-384C-9D2B-A6B7C528DE7D}" destId="{C1F4DD8D-9955-404F-A05E-96BB48D5CB0F}" srcOrd="1" destOrd="0" presId="urn:microsoft.com/office/officeart/2008/layout/HorizontalMultiLevelHierarchy"/>
    <dgm:cxn modelId="{6E25B503-C2A5-4E2C-90AF-95ECC9359085}" type="presParOf" srcId="{551EC4E6-AE1D-DD43-B7C4-D7EFBEA2E636}" destId="{16C85C82-6470-8646-96C7-31FFA373367A}" srcOrd="8" destOrd="0" presId="urn:microsoft.com/office/officeart/2008/layout/HorizontalMultiLevelHierarchy"/>
    <dgm:cxn modelId="{7803FB2B-CA7A-4A97-92F2-F6254FB0232A}" type="presParOf" srcId="{16C85C82-6470-8646-96C7-31FFA373367A}" destId="{E75D5FE3-D3A9-DE4C-8738-347AAFDD9B25}" srcOrd="0" destOrd="0" presId="urn:microsoft.com/office/officeart/2008/layout/HorizontalMultiLevelHierarchy"/>
    <dgm:cxn modelId="{0DA3B285-DC3E-4900-BF23-B60D1243A443}" type="presParOf" srcId="{551EC4E6-AE1D-DD43-B7C4-D7EFBEA2E636}" destId="{16461009-0C6D-4842-82BC-5776B4A5EDB2}" srcOrd="9" destOrd="0" presId="urn:microsoft.com/office/officeart/2008/layout/HorizontalMultiLevelHierarchy"/>
    <dgm:cxn modelId="{F588452F-1EB0-4419-93FE-DCD9435C52AA}" type="presParOf" srcId="{16461009-0C6D-4842-82BC-5776B4A5EDB2}" destId="{54A3275B-2615-A84F-8872-C15EFA9DF312}" srcOrd="0" destOrd="0" presId="urn:microsoft.com/office/officeart/2008/layout/HorizontalMultiLevelHierarchy"/>
    <dgm:cxn modelId="{25505029-0232-41B0-A3E2-8DC064BA6120}"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28728D1C-A599-A541-8D2F-D79341C97F65}" srcId="{CC08C8E7-D5AB-9C4F-A78B-4A8C57EB2D22}" destId="{AD7D68D5-8DE3-494E-9BCC-07763443C8D3}" srcOrd="3" destOrd="0" parTransId="{CF4D885F-5932-294C-9DC5-50EEF6E74251}" sibTransId="{6834F317-1570-6747-9733-0463DB251696}"/>
    <dgm:cxn modelId="{81EB6DEC-3EBC-4D71-AE35-B9961ABB13E8}" type="presOf" srcId="{DD9C6C10-8928-CB48-AA40-BA3BAB797612}" destId="{54A3275B-2615-A84F-8872-C15EFA9DF312}" srcOrd="0" destOrd="0" presId="urn:microsoft.com/office/officeart/2008/layout/HorizontalMultiLevelHierarchy"/>
    <dgm:cxn modelId="{32DD6007-C171-4AF1-9AF0-CD7CE7949F6E}" type="presOf" srcId="{DD5BF61D-B843-C744-B9A9-3312A1287EF4}" destId="{C852AF5D-E3CA-F844-B775-08DD6E6FB940}" srcOrd="0" destOrd="0" presId="urn:microsoft.com/office/officeart/2008/layout/HorizontalMultiLevelHierarchy"/>
    <dgm:cxn modelId="{FDCE90A5-FD64-4382-AD5C-E5D36BD6CD8B}" type="presOf" srcId="{2EFE4671-8583-3540-9262-1FC578B666F4}" destId="{3013142F-A3C7-F746-853E-2CA8B540A8DE}" srcOrd="0" destOrd="0" presId="urn:microsoft.com/office/officeart/2008/layout/HorizontalMultiLevelHierarchy"/>
    <dgm:cxn modelId="{3F5B9ACB-72BA-4C31-A07B-E88851365146}" type="presOf" srcId="{CF4D885F-5932-294C-9DC5-50EEF6E74251}" destId="{928DE555-0859-B94D-9715-6D45B93E2AAB}" srcOrd="0" destOrd="0" presId="urn:microsoft.com/office/officeart/2008/layout/HorizontalMultiLevelHierarchy"/>
    <dgm:cxn modelId="{8DB96B5B-3320-46FB-8917-04AEFA8DA3F0}" type="presOf" srcId="{CF4D885F-5932-294C-9DC5-50EEF6E74251}" destId="{C36F9FE7-1392-7342-A5AE-180D6E793715}" srcOrd="1" destOrd="0" presId="urn:microsoft.com/office/officeart/2008/layout/HorizontalMultiLevelHierarchy"/>
    <dgm:cxn modelId="{4AB0544C-8A30-4A63-94EF-8C42C24650A1}" type="presOf" srcId="{AD7D68D5-8DE3-494E-9BCC-07763443C8D3}" destId="{34EC2BAF-C861-E344-93B6-BD781E999415}" srcOrd="0" destOrd="0" presId="urn:microsoft.com/office/officeart/2008/layout/HorizontalMultiLevelHierarchy"/>
    <dgm:cxn modelId="{92A64014-653B-4628-B897-F42E75E80758}" type="presOf" srcId="{A73DCD64-89DF-3E4C-9543-0D417B51464E}" destId="{F726EDD3-E670-9B47-8786-4F599884289D}" srcOrd="1" destOrd="0" presId="urn:microsoft.com/office/officeart/2008/layout/HorizontalMultiLevelHierarchy"/>
    <dgm:cxn modelId="{7024A0AD-24A1-4300-BF85-31B1626FD76A}" type="presOf" srcId="{45267C76-6276-B44A-878A-9D61B556EBD7}" destId="{1F2800E8-CF94-FD43-8D0E-7E4B278315B1}" srcOrd="0" destOrd="0" presId="urn:microsoft.com/office/officeart/2008/layout/HorizontalMultiLevelHierarchy"/>
    <dgm:cxn modelId="{CA8FD889-6096-48C1-A507-A2C784B81E50}" type="presOf" srcId="{773FD5F0-F007-F148-886B-86E72F86266E}" destId="{D3E2E567-EC04-E743-9B8C-985408EA1058}" srcOrd="0" destOrd="0" presId="urn:microsoft.com/office/officeart/2008/layout/HorizontalMultiLevelHierarchy"/>
    <dgm:cxn modelId="{FF19EF40-ED25-4E69-BDAF-128DB7C87955}"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3F79651-20F0-4B2E-B356-6507DA7AC0FF}" type="presOf" srcId="{3D31B950-19EC-BA4B-AC0E-A345434DEE63}" destId="{E75D5FE3-D3A9-DE4C-8738-347AAFDD9B2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A3EC594-0019-3344-98AA-E3D95CF7B588}" srcId="{CC08C8E7-D5AB-9C4F-A78B-4A8C57EB2D22}" destId="{DD9C6C10-8928-CB48-AA40-BA3BAB797612}" srcOrd="4" destOrd="0" parTransId="{3D31B950-19EC-BA4B-AC0E-A345434DEE63}" sibTransId="{7CBBF025-EBE3-BB41-804F-07DE64CABFED}"/>
    <dgm:cxn modelId="{2119A618-C8C7-4AF2-B99E-9E0DC0977352}"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78A6876-508C-4483-BB4C-DCF23E461EF1}" type="presOf" srcId="{3D31B950-19EC-BA4B-AC0E-A345434DEE63}" destId="{16C85C82-6470-8646-96C7-31FFA373367A}" srcOrd="0" destOrd="0" presId="urn:microsoft.com/office/officeart/2008/layout/HorizontalMultiLevelHierarchy"/>
    <dgm:cxn modelId="{43785F7B-27FC-46D3-B816-C25107209988}" type="presOf" srcId="{A73DCD64-89DF-3E4C-9543-0D417B51464E}" destId="{082A771F-69AF-7C4C-86CB-DF1CD8CB6581}" srcOrd="0" destOrd="0" presId="urn:microsoft.com/office/officeart/2008/layout/HorizontalMultiLevelHierarchy"/>
    <dgm:cxn modelId="{5C0200F3-FE96-4C48-A8DE-5B074D5B5F53}" type="presOf" srcId="{BDC2CFA9-99C6-8347-9628-F8B57513FB8C}" destId="{7A2CD5A7-70D6-DE44-803D-0740544CB367}" srcOrd="1" destOrd="0" presId="urn:microsoft.com/office/officeart/2008/layout/HorizontalMultiLevelHierarchy"/>
    <dgm:cxn modelId="{2F80F171-8BE4-495B-9C28-3D839B9C3BDD}" type="presOf" srcId="{CC08C8E7-D5AB-9C4F-A78B-4A8C57EB2D22}" destId="{7111AE39-B455-7C4D-91F4-9E37E3822D07}" srcOrd="0" destOrd="0" presId="urn:microsoft.com/office/officeart/2008/layout/HorizontalMultiLevelHierarchy"/>
    <dgm:cxn modelId="{1575DC0C-4D6C-44FF-9669-0D06A6CC8209}" type="presOf" srcId="{9BA062DA-6B7A-FC4F-B1BB-7CC4C74C72CE}" destId="{1C998B4A-F8C8-5D49-862A-38B9C7611407}" srcOrd="0" destOrd="0" presId="urn:microsoft.com/office/officeart/2008/layout/HorizontalMultiLevelHierarchy"/>
    <dgm:cxn modelId="{8D4F84D1-3AF4-4705-9AF3-6FC0F80283FC}" type="presParOf" srcId="{3013142F-A3C7-F746-853E-2CA8B540A8DE}" destId="{B764B132-0961-414E-B6FA-FB0C6C1C6CED}" srcOrd="0" destOrd="0" presId="urn:microsoft.com/office/officeart/2008/layout/HorizontalMultiLevelHierarchy"/>
    <dgm:cxn modelId="{B5D59C5F-B74C-40A8-AC2E-0997D134A463}" type="presParOf" srcId="{B764B132-0961-414E-B6FA-FB0C6C1C6CED}" destId="{7111AE39-B455-7C4D-91F4-9E37E3822D07}" srcOrd="0" destOrd="0" presId="urn:microsoft.com/office/officeart/2008/layout/HorizontalMultiLevelHierarchy"/>
    <dgm:cxn modelId="{48110E5A-01F9-4572-A484-35452FA27EAE}" type="presParOf" srcId="{B764B132-0961-414E-B6FA-FB0C6C1C6CED}" destId="{551EC4E6-AE1D-DD43-B7C4-D7EFBEA2E636}" srcOrd="1" destOrd="0" presId="urn:microsoft.com/office/officeart/2008/layout/HorizontalMultiLevelHierarchy"/>
    <dgm:cxn modelId="{7D685B2B-10CC-4841-9DF8-AB1344A1A0B0}" type="presParOf" srcId="{551EC4E6-AE1D-DD43-B7C4-D7EFBEA2E636}" destId="{082A771F-69AF-7C4C-86CB-DF1CD8CB6581}" srcOrd="0" destOrd="0" presId="urn:microsoft.com/office/officeart/2008/layout/HorizontalMultiLevelHierarchy"/>
    <dgm:cxn modelId="{D8BE08BA-23DF-4E9F-9723-29BFE3E08DC9}" type="presParOf" srcId="{082A771F-69AF-7C4C-86CB-DF1CD8CB6581}" destId="{F726EDD3-E670-9B47-8786-4F599884289D}" srcOrd="0" destOrd="0" presId="urn:microsoft.com/office/officeart/2008/layout/HorizontalMultiLevelHierarchy"/>
    <dgm:cxn modelId="{31709469-EB86-49FC-A6E1-EF55B5B2DDE5}" type="presParOf" srcId="{551EC4E6-AE1D-DD43-B7C4-D7EFBEA2E636}" destId="{7B40AE63-0EA3-0747-BCE5-5F3AB0355BF2}" srcOrd="1" destOrd="0" presId="urn:microsoft.com/office/officeart/2008/layout/HorizontalMultiLevelHierarchy"/>
    <dgm:cxn modelId="{9F5D6A74-08B5-4B37-AE20-866C6D741281}" type="presParOf" srcId="{7B40AE63-0EA3-0747-BCE5-5F3AB0355BF2}" destId="{C852AF5D-E3CA-F844-B775-08DD6E6FB940}" srcOrd="0" destOrd="0" presId="urn:microsoft.com/office/officeart/2008/layout/HorizontalMultiLevelHierarchy"/>
    <dgm:cxn modelId="{C8915853-7422-4B2E-8B2D-49977ECD5ECF}" type="presParOf" srcId="{7B40AE63-0EA3-0747-BCE5-5F3AB0355BF2}" destId="{30463D07-8E7F-3146-97CE-76CE82648742}" srcOrd="1" destOrd="0" presId="urn:microsoft.com/office/officeart/2008/layout/HorizontalMultiLevelHierarchy"/>
    <dgm:cxn modelId="{62A9ADFA-8F91-4473-8CEA-2FA0C014C4A5}" type="presParOf" srcId="{551EC4E6-AE1D-DD43-B7C4-D7EFBEA2E636}" destId="{93180932-306E-E545-95F9-2A5635FDC9F1}" srcOrd="2" destOrd="0" presId="urn:microsoft.com/office/officeart/2008/layout/HorizontalMultiLevelHierarchy"/>
    <dgm:cxn modelId="{AA3C041B-B317-4848-B76A-8125DA389471}" type="presParOf" srcId="{93180932-306E-E545-95F9-2A5635FDC9F1}" destId="{7A2CD5A7-70D6-DE44-803D-0740544CB367}" srcOrd="0" destOrd="0" presId="urn:microsoft.com/office/officeart/2008/layout/HorizontalMultiLevelHierarchy"/>
    <dgm:cxn modelId="{C271D120-7CEF-4D96-ACB9-1AB8A3A9E2DF}" type="presParOf" srcId="{551EC4E6-AE1D-DD43-B7C4-D7EFBEA2E636}" destId="{A0C9905E-6DBF-7645-94A7-C4BCDADC46B9}" srcOrd="3" destOrd="0" presId="urn:microsoft.com/office/officeart/2008/layout/HorizontalMultiLevelHierarchy"/>
    <dgm:cxn modelId="{BBCACE39-32D8-4044-B48F-94D93927426D}" type="presParOf" srcId="{A0C9905E-6DBF-7645-94A7-C4BCDADC46B9}" destId="{D3E2E567-EC04-E743-9B8C-985408EA1058}" srcOrd="0" destOrd="0" presId="urn:microsoft.com/office/officeart/2008/layout/HorizontalMultiLevelHierarchy"/>
    <dgm:cxn modelId="{C7BB7D1B-0DFE-4175-A9DC-8E6BDCA65EBB}" type="presParOf" srcId="{A0C9905E-6DBF-7645-94A7-C4BCDADC46B9}" destId="{1488A531-D252-B440-B1DA-4363F37F8970}" srcOrd="1" destOrd="0" presId="urn:microsoft.com/office/officeart/2008/layout/HorizontalMultiLevelHierarchy"/>
    <dgm:cxn modelId="{02F3A03A-8E36-4557-86DD-4F1D05695122}" type="presParOf" srcId="{551EC4E6-AE1D-DD43-B7C4-D7EFBEA2E636}" destId="{1F2800E8-CF94-FD43-8D0E-7E4B278315B1}" srcOrd="4" destOrd="0" presId="urn:microsoft.com/office/officeart/2008/layout/HorizontalMultiLevelHierarchy"/>
    <dgm:cxn modelId="{6731CB0E-16B4-43FA-B87A-DC636122E6CC}" type="presParOf" srcId="{1F2800E8-CF94-FD43-8D0E-7E4B278315B1}" destId="{938A9782-2B6B-8141-99DA-6568305E0C38}" srcOrd="0" destOrd="0" presId="urn:microsoft.com/office/officeart/2008/layout/HorizontalMultiLevelHierarchy"/>
    <dgm:cxn modelId="{CB12F7AA-F9D4-4F69-84F7-4995C1FCA1C6}" type="presParOf" srcId="{551EC4E6-AE1D-DD43-B7C4-D7EFBEA2E636}" destId="{7377E58F-198D-DE48-B3AF-2D2AF67C403D}" srcOrd="5" destOrd="0" presId="urn:microsoft.com/office/officeart/2008/layout/HorizontalMultiLevelHierarchy"/>
    <dgm:cxn modelId="{E842BA6F-8E31-4BD6-9597-A7A51F203AD5}" type="presParOf" srcId="{7377E58F-198D-DE48-B3AF-2D2AF67C403D}" destId="{1C998B4A-F8C8-5D49-862A-38B9C7611407}" srcOrd="0" destOrd="0" presId="urn:microsoft.com/office/officeart/2008/layout/HorizontalMultiLevelHierarchy"/>
    <dgm:cxn modelId="{22DB6E5F-1275-4F9E-88BE-E4F38D9DBC4C}" type="presParOf" srcId="{7377E58F-198D-DE48-B3AF-2D2AF67C403D}" destId="{F9C8551A-E3F5-1A41-9D81-BA411262A93F}" srcOrd="1" destOrd="0" presId="urn:microsoft.com/office/officeart/2008/layout/HorizontalMultiLevelHierarchy"/>
    <dgm:cxn modelId="{FDCFB830-6F31-4231-A9B6-BF11A8A7415B}" type="presParOf" srcId="{551EC4E6-AE1D-DD43-B7C4-D7EFBEA2E636}" destId="{928DE555-0859-B94D-9715-6D45B93E2AAB}" srcOrd="6" destOrd="0" presId="urn:microsoft.com/office/officeart/2008/layout/HorizontalMultiLevelHierarchy"/>
    <dgm:cxn modelId="{A661952B-D555-4D5E-B4E1-A96BF0A6DE26}" type="presParOf" srcId="{928DE555-0859-B94D-9715-6D45B93E2AAB}" destId="{C36F9FE7-1392-7342-A5AE-180D6E793715}" srcOrd="0" destOrd="0" presId="urn:microsoft.com/office/officeart/2008/layout/HorizontalMultiLevelHierarchy"/>
    <dgm:cxn modelId="{79272483-6E92-44D4-A245-95B38C68BFF0}" type="presParOf" srcId="{551EC4E6-AE1D-DD43-B7C4-D7EFBEA2E636}" destId="{33F37005-CB6D-384C-9D2B-A6B7C528DE7D}" srcOrd="7" destOrd="0" presId="urn:microsoft.com/office/officeart/2008/layout/HorizontalMultiLevelHierarchy"/>
    <dgm:cxn modelId="{0595A187-EFF7-4F13-8FF3-EB6E9DC6D57C}" type="presParOf" srcId="{33F37005-CB6D-384C-9D2B-A6B7C528DE7D}" destId="{34EC2BAF-C861-E344-93B6-BD781E999415}" srcOrd="0" destOrd="0" presId="urn:microsoft.com/office/officeart/2008/layout/HorizontalMultiLevelHierarchy"/>
    <dgm:cxn modelId="{1320C30B-F041-4DBA-9EEE-C490392F93B9}" type="presParOf" srcId="{33F37005-CB6D-384C-9D2B-A6B7C528DE7D}" destId="{C1F4DD8D-9955-404F-A05E-96BB48D5CB0F}" srcOrd="1" destOrd="0" presId="urn:microsoft.com/office/officeart/2008/layout/HorizontalMultiLevelHierarchy"/>
    <dgm:cxn modelId="{4F393197-2419-415A-A663-707B92EBE3D1}" type="presParOf" srcId="{551EC4E6-AE1D-DD43-B7C4-D7EFBEA2E636}" destId="{16C85C82-6470-8646-96C7-31FFA373367A}" srcOrd="8" destOrd="0" presId="urn:microsoft.com/office/officeart/2008/layout/HorizontalMultiLevelHierarchy"/>
    <dgm:cxn modelId="{B5AE009B-E3EC-4FAB-BB26-FE15E54F24CD}" type="presParOf" srcId="{16C85C82-6470-8646-96C7-31FFA373367A}" destId="{E75D5FE3-D3A9-DE4C-8738-347AAFDD9B25}" srcOrd="0" destOrd="0" presId="urn:microsoft.com/office/officeart/2008/layout/HorizontalMultiLevelHierarchy"/>
    <dgm:cxn modelId="{55B51295-917A-433B-9593-AC7EDFED9D97}" type="presParOf" srcId="{551EC4E6-AE1D-DD43-B7C4-D7EFBEA2E636}" destId="{16461009-0C6D-4842-82BC-5776B4A5EDB2}" srcOrd="9" destOrd="0" presId="urn:microsoft.com/office/officeart/2008/layout/HorizontalMultiLevelHierarchy"/>
    <dgm:cxn modelId="{740F85E2-A8DB-45F6-9A21-4FB262455D16}" type="presParOf" srcId="{16461009-0C6D-4842-82BC-5776B4A5EDB2}" destId="{54A3275B-2615-A84F-8872-C15EFA9DF312}" srcOrd="0" destOrd="0" presId="urn:microsoft.com/office/officeart/2008/layout/HorizontalMultiLevelHierarchy"/>
    <dgm:cxn modelId="{E755BB97-ACE7-4517-B0A2-76D70F858898}"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50FE505-DBCB-014A-BD34-018750E7D812}" type="presOf" srcId="{773FD5F0-F007-F148-886B-86E72F86266E}" destId="{D3E2E567-EC04-E743-9B8C-985408EA1058}" srcOrd="0" destOrd="0" presId="urn:microsoft.com/office/officeart/2008/layout/HorizontalMultiLevelHierarchy"/>
    <dgm:cxn modelId="{815CC905-B84D-A14B-A518-C7BC409DF642}" type="presOf" srcId="{A73DCD64-89DF-3E4C-9543-0D417B51464E}" destId="{082A771F-69AF-7C4C-86CB-DF1CD8CB6581}" srcOrd="0" destOrd="0" presId="urn:microsoft.com/office/officeart/2008/layout/HorizontalMultiLevelHierarchy"/>
    <dgm:cxn modelId="{849E0A27-8B01-D74D-9521-57B38AE6DB85}" type="presOf" srcId="{3D31B950-19EC-BA4B-AC0E-A345434DEE63}" destId="{16C85C82-6470-8646-96C7-31FFA373367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7D22543-CDFB-8041-94D4-1EAA9BFF56D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59254866-D2F1-CE4A-BCC8-A93F330CADE8}" type="presOf" srcId="{A73DCD64-89DF-3E4C-9543-0D417B51464E}" destId="{F726EDD3-E670-9B47-8786-4F599884289D}" srcOrd="1" destOrd="0" presId="urn:microsoft.com/office/officeart/2008/layout/HorizontalMultiLevelHierarchy"/>
    <dgm:cxn modelId="{74EF28E7-27EE-604D-AE4B-B99AA3F55D19}" type="presOf" srcId="{45267C76-6276-B44A-878A-9D61B556EBD7}" destId="{1F2800E8-CF94-FD43-8D0E-7E4B278315B1}" srcOrd="0" destOrd="0" presId="urn:microsoft.com/office/officeart/2008/layout/HorizontalMultiLevelHierarchy"/>
    <dgm:cxn modelId="{4425012C-5538-5A4A-B3E6-1D40CBD030B3}" type="presOf" srcId="{CC08C8E7-D5AB-9C4F-A78B-4A8C57EB2D22}" destId="{7111AE39-B455-7C4D-91F4-9E37E3822D07}" srcOrd="0" destOrd="0" presId="urn:microsoft.com/office/officeart/2008/layout/HorizontalMultiLevelHierarchy"/>
    <dgm:cxn modelId="{8069EBDD-A976-F448-9D81-669CBCEC42AD}" type="presOf" srcId="{3D31B950-19EC-BA4B-AC0E-A345434DEE63}" destId="{E75D5FE3-D3A9-DE4C-8738-347AAFDD9B2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D97F7169-878F-6645-AD5B-A138F65CDA38}" type="presOf" srcId="{CF4D885F-5932-294C-9DC5-50EEF6E74251}" destId="{928DE555-0859-B94D-9715-6D45B93E2AAB}" srcOrd="0" destOrd="0" presId="urn:microsoft.com/office/officeart/2008/layout/HorizontalMultiLevelHierarchy"/>
    <dgm:cxn modelId="{9D681FDF-CC0E-8A48-A686-B5E0A7807F8A}" type="presOf" srcId="{DD9C6C10-8928-CB48-AA40-BA3BAB797612}" destId="{54A3275B-2615-A84F-8872-C15EFA9DF312}" srcOrd="0" destOrd="0" presId="urn:microsoft.com/office/officeart/2008/layout/HorizontalMultiLevelHierarchy"/>
    <dgm:cxn modelId="{FD69C7D0-2FA5-784B-A20E-1D50E31333C2}" type="presOf" srcId="{45267C76-6276-B44A-878A-9D61B556EBD7}" destId="{938A9782-2B6B-8141-99DA-6568305E0C38}" srcOrd="1" destOrd="0" presId="urn:microsoft.com/office/officeart/2008/layout/HorizontalMultiLevelHierarchy"/>
    <dgm:cxn modelId="{C5717814-22DD-5746-990A-77D5A3DBA34B}" type="presOf" srcId="{2EFE4671-8583-3540-9262-1FC578B666F4}" destId="{3013142F-A3C7-F746-853E-2CA8B540A8DE}" srcOrd="0" destOrd="0" presId="urn:microsoft.com/office/officeart/2008/layout/HorizontalMultiLevelHierarchy"/>
    <dgm:cxn modelId="{3B41D960-D681-7543-8D68-5A2FDDECEDD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47C2263-490B-D043-9E48-EBCC538B95A0}" type="presOf" srcId="{DD5BF61D-B843-C744-B9A9-3312A1287EF4}" destId="{C852AF5D-E3CA-F844-B775-08DD6E6FB940}" srcOrd="0" destOrd="0" presId="urn:microsoft.com/office/officeart/2008/layout/HorizontalMultiLevelHierarchy"/>
    <dgm:cxn modelId="{44FC9C0E-F28C-7C4A-B7CD-8656CE660E34}" type="presOf" srcId="{CF4D885F-5932-294C-9DC5-50EEF6E74251}" destId="{C36F9FE7-1392-7342-A5AE-180D6E79371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826702D-2FAC-1A40-AA4A-914CDA61BFE3}" type="presOf" srcId="{AD7D68D5-8DE3-494E-9BCC-07763443C8D3}" destId="{34EC2BAF-C861-E344-93B6-BD781E999415}" srcOrd="0" destOrd="0" presId="urn:microsoft.com/office/officeart/2008/layout/HorizontalMultiLevelHierarchy"/>
    <dgm:cxn modelId="{6EB19D28-3066-064D-BF42-B8030E56D977}" type="presOf" srcId="{9BA062DA-6B7A-FC4F-B1BB-7CC4C74C72CE}" destId="{1C998B4A-F8C8-5D49-862A-38B9C7611407}" srcOrd="0" destOrd="0" presId="urn:microsoft.com/office/officeart/2008/layout/HorizontalMultiLevelHierarchy"/>
    <dgm:cxn modelId="{06DC538F-83A4-4B4E-9CEE-B9FBD42B909D}" type="presParOf" srcId="{3013142F-A3C7-F746-853E-2CA8B540A8DE}" destId="{B764B132-0961-414E-B6FA-FB0C6C1C6CED}" srcOrd="0" destOrd="0" presId="urn:microsoft.com/office/officeart/2008/layout/HorizontalMultiLevelHierarchy"/>
    <dgm:cxn modelId="{54AA78C4-7C65-2847-A02A-985BD46FB88B}" type="presParOf" srcId="{B764B132-0961-414E-B6FA-FB0C6C1C6CED}" destId="{7111AE39-B455-7C4D-91F4-9E37E3822D07}" srcOrd="0" destOrd="0" presId="urn:microsoft.com/office/officeart/2008/layout/HorizontalMultiLevelHierarchy"/>
    <dgm:cxn modelId="{8E41EBE7-1FE6-254E-AE3C-6F79EDC77163}" type="presParOf" srcId="{B764B132-0961-414E-B6FA-FB0C6C1C6CED}" destId="{551EC4E6-AE1D-DD43-B7C4-D7EFBEA2E636}" srcOrd="1" destOrd="0" presId="urn:microsoft.com/office/officeart/2008/layout/HorizontalMultiLevelHierarchy"/>
    <dgm:cxn modelId="{D6A7FECB-8F57-8B4F-8434-487A5DA9DCAD}" type="presParOf" srcId="{551EC4E6-AE1D-DD43-B7C4-D7EFBEA2E636}" destId="{082A771F-69AF-7C4C-86CB-DF1CD8CB6581}" srcOrd="0" destOrd="0" presId="urn:microsoft.com/office/officeart/2008/layout/HorizontalMultiLevelHierarchy"/>
    <dgm:cxn modelId="{26702EED-DBE1-1E48-8FF7-0CA730B0FFE6}" type="presParOf" srcId="{082A771F-69AF-7C4C-86CB-DF1CD8CB6581}" destId="{F726EDD3-E670-9B47-8786-4F599884289D}" srcOrd="0" destOrd="0" presId="urn:microsoft.com/office/officeart/2008/layout/HorizontalMultiLevelHierarchy"/>
    <dgm:cxn modelId="{017C4E3A-405B-0442-8306-F1F3599E84D1}" type="presParOf" srcId="{551EC4E6-AE1D-DD43-B7C4-D7EFBEA2E636}" destId="{7B40AE63-0EA3-0747-BCE5-5F3AB0355BF2}" srcOrd="1" destOrd="0" presId="urn:microsoft.com/office/officeart/2008/layout/HorizontalMultiLevelHierarchy"/>
    <dgm:cxn modelId="{849B6BB2-77B3-5447-B5A1-C73DA28385A9}" type="presParOf" srcId="{7B40AE63-0EA3-0747-BCE5-5F3AB0355BF2}" destId="{C852AF5D-E3CA-F844-B775-08DD6E6FB940}" srcOrd="0" destOrd="0" presId="urn:microsoft.com/office/officeart/2008/layout/HorizontalMultiLevelHierarchy"/>
    <dgm:cxn modelId="{F8AC0441-97E3-D544-9141-6F64A39F3CAD}" type="presParOf" srcId="{7B40AE63-0EA3-0747-BCE5-5F3AB0355BF2}" destId="{30463D07-8E7F-3146-97CE-76CE82648742}" srcOrd="1" destOrd="0" presId="urn:microsoft.com/office/officeart/2008/layout/HorizontalMultiLevelHierarchy"/>
    <dgm:cxn modelId="{AB4FB31B-AFF2-1140-8027-03894771B00F}" type="presParOf" srcId="{551EC4E6-AE1D-DD43-B7C4-D7EFBEA2E636}" destId="{93180932-306E-E545-95F9-2A5635FDC9F1}" srcOrd="2" destOrd="0" presId="urn:microsoft.com/office/officeart/2008/layout/HorizontalMultiLevelHierarchy"/>
    <dgm:cxn modelId="{39BE4C50-D624-CE43-ABC8-C1EB1E4D932D}" type="presParOf" srcId="{93180932-306E-E545-95F9-2A5635FDC9F1}" destId="{7A2CD5A7-70D6-DE44-803D-0740544CB367}" srcOrd="0" destOrd="0" presId="urn:microsoft.com/office/officeart/2008/layout/HorizontalMultiLevelHierarchy"/>
    <dgm:cxn modelId="{D306674B-8787-3042-8F9F-4ADED7BC0FC5}" type="presParOf" srcId="{551EC4E6-AE1D-DD43-B7C4-D7EFBEA2E636}" destId="{A0C9905E-6DBF-7645-94A7-C4BCDADC46B9}" srcOrd="3" destOrd="0" presId="urn:microsoft.com/office/officeart/2008/layout/HorizontalMultiLevelHierarchy"/>
    <dgm:cxn modelId="{2D79D8BD-A8E5-8549-959E-A7F043A02730}" type="presParOf" srcId="{A0C9905E-6DBF-7645-94A7-C4BCDADC46B9}" destId="{D3E2E567-EC04-E743-9B8C-985408EA1058}" srcOrd="0" destOrd="0" presId="urn:microsoft.com/office/officeart/2008/layout/HorizontalMultiLevelHierarchy"/>
    <dgm:cxn modelId="{EB612E10-F629-E249-A955-E766119BE921}" type="presParOf" srcId="{A0C9905E-6DBF-7645-94A7-C4BCDADC46B9}" destId="{1488A531-D252-B440-B1DA-4363F37F8970}" srcOrd="1" destOrd="0" presId="urn:microsoft.com/office/officeart/2008/layout/HorizontalMultiLevelHierarchy"/>
    <dgm:cxn modelId="{C3421002-E360-3E4C-9C4D-FE3ECA0C6850}" type="presParOf" srcId="{551EC4E6-AE1D-DD43-B7C4-D7EFBEA2E636}" destId="{1F2800E8-CF94-FD43-8D0E-7E4B278315B1}" srcOrd="4" destOrd="0" presId="urn:microsoft.com/office/officeart/2008/layout/HorizontalMultiLevelHierarchy"/>
    <dgm:cxn modelId="{A7F11857-8E48-914A-A1E1-A952C52E792C}" type="presParOf" srcId="{1F2800E8-CF94-FD43-8D0E-7E4B278315B1}" destId="{938A9782-2B6B-8141-99DA-6568305E0C38}" srcOrd="0" destOrd="0" presId="urn:microsoft.com/office/officeart/2008/layout/HorizontalMultiLevelHierarchy"/>
    <dgm:cxn modelId="{77710D9F-3E3E-EB40-BE50-B7832C9EF8A9}" type="presParOf" srcId="{551EC4E6-AE1D-DD43-B7C4-D7EFBEA2E636}" destId="{7377E58F-198D-DE48-B3AF-2D2AF67C403D}" srcOrd="5" destOrd="0" presId="urn:microsoft.com/office/officeart/2008/layout/HorizontalMultiLevelHierarchy"/>
    <dgm:cxn modelId="{2AF55A05-82E4-1541-BD07-3B641FD54B7D}" type="presParOf" srcId="{7377E58F-198D-DE48-B3AF-2D2AF67C403D}" destId="{1C998B4A-F8C8-5D49-862A-38B9C7611407}" srcOrd="0" destOrd="0" presId="urn:microsoft.com/office/officeart/2008/layout/HorizontalMultiLevelHierarchy"/>
    <dgm:cxn modelId="{9B3C0578-CF47-C648-B820-532F7E0FD288}" type="presParOf" srcId="{7377E58F-198D-DE48-B3AF-2D2AF67C403D}" destId="{F9C8551A-E3F5-1A41-9D81-BA411262A93F}" srcOrd="1" destOrd="0" presId="urn:microsoft.com/office/officeart/2008/layout/HorizontalMultiLevelHierarchy"/>
    <dgm:cxn modelId="{53038C09-ED46-AA4D-897C-B7A61FEC6C7F}" type="presParOf" srcId="{551EC4E6-AE1D-DD43-B7C4-D7EFBEA2E636}" destId="{928DE555-0859-B94D-9715-6D45B93E2AAB}" srcOrd="6" destOrd="0" presId="urn:microsoft.com/office/officeart/2008/layout/HorizontalMultiLevelHierarchy"/>
    <dgm:cxn modelId="{47A87301-17FB-0543-8CD4-B3CFFF3951D5}" type="presParOf" srcId="{928DE555-0859-B94D-9715-6D45B93E2AAB}" destId="{C36F9FE7-1392-7342-A5AE-180D6E793715}" srcOrd="0" destOrd="0" presId="urn:microsoft.com/office/officeart/2008/layout/HorizontalMultiLevelHierarchy"/>
    <dgm:cxn modelId="{09E54E48-05C8-E54F-989D-E54129388E63}" type="presParOf" srcId="{551EC4E6-AE1D-DD43-B7C4-D7EFBEA2E636}" destId="{33F37005-CB6D-384C-9D2B-A6B7C528DE7D}" srcOrd="7" destOrd="0" presId="urn:microsoft.com/office/officeart/2008/layout/HorizontalMultiLevelHierarchy"/>
    <dgm:cxn modelId="{A67B0EAF-6407-B447-BD98-E9041F91EA98}" type="presParOf" srcId="{33F37005-CB6D-384C-9D2B-A6B7C528DE7D}" destId="{34EC2BAF-C861-E344-93B6-BD781E999415}" srcOrd="0" destOrd="0" presId="urn:microsoft.com/office/officeart/2008/layout/HorizontalMultiLevelHierarchy"/>
    <dgm:cxn modelId="{0BD9DFC8-158F-EE47-8F4F-56DA6D1F5476}" type="presParOf" srcId="{33F37005-CB6D-384C-9D2B-A6B7C528DE7D}" destId="{C1F4DD8D-9955-404F-A05E-96BB48D5CB0F}" srcOrd="1" destOrd="0" presId="urn:microsoft.com/office/officeart/2008/layout/HorizontalMultiLevelHierarchy"/>
    <dgm:cxn modelId="{22663A5A-6877-A94C-8893-CA43C385F1D8}" type="presParOf" srcId="{551EC4E6-AE1D-DD43-B7C4-D7EFBEA2E636}" destId="{16C85C82-6470-8646-96C7-31FFA373367A}" srcOrd="8" destOrd="0" presId="urn:microsoft.com/office/officeart/2008/layout/HorizontalMultiLevelHierarchy"/>
    <dgm:cxn modelId="{B69CA175-3061-9646-8FFD-85F0E2D4E0D2}" type="presParOf" srcId="{16C85C82-6470-8646-96C7-31FFA373367A}" destId="{E75D5FE3-D3A9-DE4C-8738-347AAFDD9B25}" srcOrd="0" destOrd="0" presId="urn:microsoft.com/office/officeart/2008/layout/HorizontalMultiLevelHierarchy"/>
    <dgm:cxn modelId="{57D54F9A-44F2-8D4B-A150-2B9AB70AB5A6}" type="presParOf" srcId="{551EC4E6-AE1D-DD43-B7C4-D7EFBEA2E636}" destId="{16461009-0C6D-4842-82BC-5776B4A5EDB2}" srcOrd="9" destOrd="0" presId="urn:microsoft.com/office/officeart/2008/layout/HorizontalMultiLevelHierarchy"/>
    <dgm:cxn modelId="{3291CDB2-FC94-0A4A-A1AD-8BBCD9375BB2}" type="presParOf" srcId="{16461009-0C6D-4842-82BC-5776B4A5EDB2}" destId="{54A3275B-2615-A84F-8872-C15EFA9DF312}" srcOrd="0" destOrd="0" presId="urn:microsoft.com/office/officeart/2008/layout/HorizontalMultiLevelHierarchy"/>
    <dgm:cxn modelId="{D8101EAC-DF81-A54C-8772-B8C180F83DC8}"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6EAFCE97-5EA9-1D4D-AEB3-18785933561C}"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79AE5EA-1C27-0B41-ADF0-5B25BE1BC785}" type="presOf" srcId="{A73DCD64-89DF-3E4C-9543-0D417B51464E}" destId="{F726EDD3-E670-9B47-8786-4F599884289D}" srcOrd="1" destOrd="0" presId="urn:microsoft.com/office/officeart/2008/layout/HorizontalMultiLevelHierarchy"/>
    <dgm:cxn modelId="{BDBF4EFB-6D96-D64E-AC4D-79C3ED508995}"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D6E8E04A-2101-4944-BAB6-69B3E81E4226}" type="presOf" srcId="{45267C76-6276-B44A-878A-9D61B556EBD7}" destId="{938A9782-2B6B-8141-99DA-6568305E0C38}" srcOrd="1" destOrd="0" presId="urn:microsoft.com/office/officeart/2008/layout/HorizontalMultiLevelHierarchy"/>
    <dgm:cxn modelId="{D2F45BF0-4871-2740-AE5B-9E8339371FA4}" type="presOf" srcId="{AD7D68D5-8DE3-494E-9BCC-07763443C8D3}" destId="{34EC2BAF-C861-E344-93B6-BD781E999415}" srcOrd="0" destOrd="0" presId="urn:microsoft.com/office/officeart/2008/layout/HorizontalMultiLevelHierarchy"/>
    <dgm:cxn modelId="{DEC2CE93-647B-084F-9651-4A57EFB92B87}" type="presOf" srcId="{2EFE4671-8583-3540-9262-1FC578B666F4}" destId="{3013142F-A3C7-F746-853E-2CA8B540A8DE}" srcOrd="0" destOrd="0" presId="urn:microsoft.com/office/officeart/2008/layout/HorizontalMultiLevelHierarchy"/>
    <dgm:cxn modelId="{3A3D3E87-8609-274F-B398-6C5FBBC4DF76}" type="presOf" srcId="{CF4D885F-5932-294C-9DC5-50EEF6E74251}" destId="{C36F9FE7-1392-7342-A5AE-180D6E793715}" srcOrd="1" destOrd="0" presId="urn:microsoft.com/office/officeart/2008/layout/HorizontalMultiLevelHierarchy"/>
    <dgm:cxn modelId="{41052607-5073-BA47-BAC1-8BAFB62F5F4D}" type="presOf" srcId="{DD9C6C10-8928-CB48-AA40-BA3BAB797612}" destId="{54A3275B-2615-A84F-8872-C15EFA9DF312}"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B1EF9CAF-C72E-A746-931F-AA02A4D249C6}" type="presOf" srcId="{3D31B950-19EC-BA4B-AC0E-A345434DEE63}" destId="{E75D5FE3-D3A9-DE4C-8738-347AAFDD9B25}" srcOrd="1" destOrd="0" presId="urn:microsoft.com/office/officeart/2008/layout/HorizontalMultiLevelHierarchy"/>
    <dgm:cxn modelId="{4D3460F2-576E-054C-8959-AB596F103520}" type="presOf" srcId="{CF4D885F-5932-294C-9DC5-50EEF6E74251}" destId="{928DE555-0859-B94D-9715-6D45B93E2AAB}" srcOrd="0" destOrd="0" presId="urn:microsoft.com/office/officeart/2008/layout/HorizontalMultiLevelHierarchy"/>
    <dgm:cxn modelId="{179C0BBC-FDFA-E24C-9BBE-4CED1263D790}" type="presOf" srcId="{773FD5F0-F007-F148-886B-86E72F86266E}" destId="{D3E2E567-EC04-E743-9B8C-985408EA1058}" srcOrd="0" destOrd="0" presId="urn:microsoft.com/office/officeart/2008/layout/HorizontalMultiLevelHierarchy"/>
    <dgm:cxn modelId="{B52BD42D-CDD6-514F-9E2D-B3093010B5B9}" type="presOf" srcId="{A73DCD64-89DF-3E4C-9543-0D417B51464E}" destId="{082A771F-69AF-7C4C-86CB-DF1CD8CB6581}" srcOrd="0" destOrd="0" presId="urn:microsoft.com/office/officeart/2008/layout/HorizontalMultiLevelHierarchy"/>
    <dgm:cxn modelId="{B95854D4-3230-6B48-AD84-5262423111C5}"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30D6686-8345-0E47-96EA-F036B651274F}"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AEF673A-13E6-854D-BAB0-EBE8E2D08862}" type="presOf" srcId="{DD5BF61D-B843-C744-B9A9-3312A1287EF4}" destId="{C852AF5D-E3CA-F844-B775-08DD6E6FB940}" srcOrd="0" destOrd="0" presId="urn:microsoft.com/office/officeart/2008/layout/HorizontalMultiLevelHierarchy"/>
    <dgm:cxn modelId="{B3B1DA9F-BC47-2B46-A73A-7256EC7BE864}" type="presOf" srcId="{CC08C8E7-D5AB-9C4F-A78B-4A8C57EB2D22}" destId="{7111AE39-B455-7C4D-91F4-9E37E3822D07}" srcOrd="0" destOrd="0" presId="urn:microsoft.com/office/officeart/2008/layout/HorizontalMultiLevelHierarchy"/>
    <dgm:cxn modelId="{98001F49-E1F6-8940-816D-DD4EF1B9F2A2}" type="presOf" srcId="{9BA062DA-6B7A-FC4F-B1BB-7CC4C74C72CE}" destId="{1C998B4A-F8C8-5D49-862A-38B9C7611407}" srcOrd="0" destOrd="0" presId="urn:microsoft.com/office/officeart/2008/layout/HorizontalMultiLevelHierarchy"/>
    <dgm:cxn modelId="{5EB7857B-31CB-4446-B9B4-F5A4C9279309}" type="presParOf" srcId="{3013142F-A3C7-F746-853E-2CA8B540A8DE}" destId="{B764B132-0961-414E-B6FA-FB0C6C1C6CED}" srcOrd="0" destOrd="0" presId="urn:microsoft.com/office/officeart/2008/layout/HorizontalMultiLevelHierarchy"/>
    <dgm:cxn modelId="{B8EA4D31-43AD-8D42-9ABE-EB80C7781436}" type="presParOf" srcId="{B764B132-0961-414E-B6FA-FB0C6C1C6CED}" destId="{7111AE39-B455-7C4D-91F4-9E37E3822D07}" srcOrd="0" destOrd="0" presId="urn:microsoft.com/office/officeart/2008/layout/HorizontalMultiLevelHierarchy"/>
    <dgm:cxn modelId="{0EE7FD75-B812-DE44-A31F-C4A6B00279A7}" type="presParOf" srcId="{B764B132-0961-414E-B6FA-FB0C6C1C6CED}" destId="{551EC4E6-AE1D-DD43-B7C4-D7EFBEA2E636}" srcOrd="1" destOrd="0" presId="urn:microsoft.com/office/officeart/2008/layout/HorizontalMultiLevelHierarchy"/>
    <dgm:cxn modelId="{B0F92609-1466-7B4C-92EA-53115F117ADB}" type="presParOf" srcId="{551EC4E6-AE1D-DD43-B7C4-D7EFBEA2E636}" destId="{082A771F-69AF-7C4C-86CB-DF1CD8CB6581}" srcOrd="0" destOrd="0" presId="urn:microsoft.com/office/officeart/2008/layout/HorizontalMultiLevelHierarchy"/>
    <dgm:cxn modelId="{E38D394B-A63E-4D4D-BE7E-0A011226E8D0}" type="presParOf" srcId="{082A771F-69AF-7C4C-86CB-DF1CD8CB6581}" destId="{F726EDD3-E670-9B47-8786-4F599884289D}" srcOrd="0" destOrd="0" presId="urn:microsoft.com/office/officeart/2008/layout/HorizontalMultiLevelHierarchy"/>
    <dgm:cxn modelId="{96033C95-58DE-0F4A-A9A6-B0CA6ECEE6F4}" type="presParOf" srcId="{551EC4E6-AE1D-DD43-B7C4-D7EFBEA2E636}" destId="{7B40AE63-0EA3-0747-BCE5-5F3AB0355BF2}" srcOrd="1" destOrd="0" presId="urn:microsoft.com/office/officeart/2008/layout/HorizontalMultiLevelHierarchy"/>
    <dgm:cxn modelId="{93B4EC77-73F8-E740-9CA5-5A4ECFEFA4D4}" type="presParOf" srcId="{7B40AE63-0EA3-0747-BCE5-5F3AB0355BF2}" destId="{C852AF5D-E3CA-F844-B775-08DD6E6FB940}" srcOrd="0" destOrd="0" presId="urn:microsoft.com/office/officeart/2008/layout/HorizontalMultiLevelHierarchy"/>
    <dgm:cxn modelId="{765BFCB9-AF61-F84E-8920-6E00A93BF4A3}" type="presParOf" srcId="{7B40AE63-0EA3-0747-BCE5-5F3AB0355BF2}" destId="{30463D07-8E7F-3146-97CE-76CE82648742}" srcOrd="1" destOrd="0" presId="urn:microsoft.com/office/officeart/2008/layout/HorizontalMultiLevelHierarchy"/>
    <dgm:cxn modelId="{4F71D8C4-0D70-B843-984E-AA8FE0FC7B84}" type="presParOf" srcId="{551EC4E6-AE1D-DD43-B7C4-D7EFBEA2E636}" destId="{93180932-306E-E545-95F9-2A5635FDC9F1}" srcOrd="2" destOrd="0" presId="urn:microsoft.com/office/officeart/2008/layout/HorizontalMultiLevelHierarchy"/>
    <dgm:cxn modelId="{2CAFD530-B62F-0649-91E5-E3E43732AF37}" type="presParOf" srcId="{93180932-306E-E545-95F9-2A5635FDC9F1}" destId="{7A2CD5A7-70D6-DE44-803D-0740544CB367}" srcOrd="0" destOrd="0" presId="urn:microsoft.com/office/officeart/2008/layout/HorizontalMultiLevelHierarchy"/>
    <dgm:cxn modelId="{C59D27BC-FC3C-254A-8E1F-9CA83462B375}" type="presParOf" srcId="{551EC4E6-AE1D-DD43-B7C4-D7EFBEA2E636}" destId="{A0C9905E-6DBF-7645-94A7-C4BCDADC46B9}" srcOrd="3" destOrd="0" presId="urn:microsoft.com/office/officeart/2008/layout/HorizontalMultiLevelHierarchy"/>
    <dgm:cxn modelId="{1586DA5A-9F03-254E-B648-5FAEBD20EE49}" type="presParOf" srcId="{A0C9905E-6DBF-7645-94A7-C4BCDADC46B9}" destId="{D3E2E567-EC04-E743-9B8C-985408EA1058}" srcOrd="0" destOrd="0" presId="urn:microsoft.com/office/officeart/2008/layout/HorizontalMultiLevelHierarchy"/>
    <dgm:cxn modelId="{A1DB7ADD-ACD3-4F4E-AC05-2BBAA0B772CF}" type="presParOf" srcId="{A0C9905E-6DBF-7645-94A7-C4BCDADC46B9}" destId="{1488A531-D252-B440-B1DA-4363F37F8970}" srcOrd="1" destOrd="0" presId="urn:microsoft.com/office/officeart/2008/layout/HorizontalMultiLevelHierarchy"/>
    <dgm:cxn modelId="{16ADB717-1378-6344-B349-69125F55A0C8}" type="presParOf" srcId="{551EC4E6-AE1D-DD43-B7C4-D7EFBEA2E636}" destId="{1F2800E8-CF94-FD43-8D0E-7E4B278315B1}" srcOrd="4" destOrd="0" presId="urn:microsoft.com/office/officeart/2008/layout/HorizontalMultiLevelHierarchy"/>
    <dgm:cxn modelId="{74E4D652-C256-5144-B22C-C846C543E3DE}" type="presParOf" srcId="{1F2800E8-CF94-FD43-8D0E-7E4B278315B1}" destId="{938A9782-2B6B-8141-99DA-6568305E0C38}" srcOrd="0" destOrd="0" presId="urn:microsoft.com/office/officeart/2008/layout/HorizontalMultiLevelHierarchy"/>
    <dgm:cxn modelId="{E66EB0C7-F798-F249-9BCF-3ACD0E6C094A}" type="presParOf" srcId="{551EC4E6-AE1D-DD43-B7C4-D7EFBEA2E636}" destId="{7377E58F-198D-DE48-B3AF-2D2AF67C403D}" srcOrd="5" destOrd="0" presId="urn:microsoft.com/office/officeart/2008/layout/HorizontalMultiLevelHierarchy"/>
    <dgm:cxn modelId="{3DEEF1F2-0C76-FD46-BF99-AD6CCB823034}" type="presParOf" srcId="{7377E58F-198D-DE48-B3AF-2D2AF67C403D}" destId="{1C998B4A-F8C8-5D49-862A-38B9C7611407}" srcOrd="0" destOrd="0" presId="urn:microsoft.com/office/officeart/2008/layout/HorizontalMultiLevelHierarchy"/>
    <dgm:cxn modelId="{1781F36D-2934-9948-AFAC-6E434C4F5DAF}" type="presParOf" srcId="{7377E58F-198D-DE48-B3AF-2D2AF67C403D}" destId="{F9C8551A-E3F5-1A41-9D81-BA411262A93F}" srcOrd="1" destOrd="0" presId="urn:microsoft.com/office/officeart/2008/layout/HorizontalMultiLevelHierarchy"/>
    <dgm:cxn modelId="{493A33F0-0AD4-BD46-B59F-5A84DCD38C56}" type="presParOf" srcId="{551EC4E6-AE1D-DD43-B7C4-D7EFBEA2E636}" destId="{928DE555-0859-B94D-9715-6D45B93E2AAB}" srcOrd="6" destOrd="0" presId="urn:microsoft.com/office/officeart/2008/layout/HorizontalMultiLevelHierarchy"/>
    <dgm:cxn modelId="{D5048BF6-2388-1646-94B8-293EA60F3F33}" type="presParOf" srcId="{928DE555-0859-B94D-9715-6D45B93E2AAB}" destId="{C36F9FE7-1392-7342-A5AE-180D6E793715}" srcOrd="0" destOrd="0" presId="urn:microsoft.com/office/officeart/2008/layout/HorizontalMultiLevelHierarchy"/>
    <dgm:cxn modelId="{4F5442C7-24A3-3E46-99B9-3988D7952757}" type="presParOf" srcId="{551EC4E6-AE1D-DD43-B7C4-D7EFBEA2E636}" destId="{33F37005-CB6D-384C-9D2B-A6B7C528DE7D}" srcOrd="7" destOrd="0" presId="urn:microsoft.com/office/officeart/2008/layout/HorizontalMultiLevelHierarchy"/>
    <dgm:cxn modelId="{2D84A84E-99A5-464D-9667-EDEF41F79136}" type="presParOf" srcId="{33F37005-CB6D-384C-9D2B-A6B7C528DE7D}" destId="{34EC2BAF-C861-E344-93B6-BD781E999415}" srcOrd="0" destOrd="0" presId="urn:microsoft.com/office/officeart/2008/layout/HorizontalMultiLevelHierarchy"/>
    <dgm:cxn modelId="{D3467004-CE4E-5C42-B366-55F55301DB08}" type="presParOf" srcId="{33F37005-CB6D-384C-9D2B-A6B7C528DE7D}" destId="{C1F4DD8D-9955-404F-A05E-96BB48D5CB0F}" srcOrd="1" destOrd="0" presId="urn:microsoft.com/office/officeart/2008/layout/HorizontalMultiLevelHierarchy"/>
    <dgm:cxn modelId="{A980DB54-927A-814B-BC0D-E9AB2A9022F0}" type="presParOf" srcId="{551EC4E6-AE1D-DD43-B7C4-D7EFBEA2E636}" destId="{16C85C82-6470-8646-96C7-31FFA373367A}" srcOrd="8" destOrd="0" presId="urn:microsoft.com/office/officeart/2008/layout/HorizontalMultiLevelHierarchy"/>
    <dgm:cxn modelId="{16036627-5472-BC42-9AC9-ACBA77B969C4}" type="presParOf" srcId="{16C85C82-6470-8646-96C7-31FFA373367A}" destId="{E75D5FE3-D3A9-DE4C-8738-347AAFDD9B25}" srcOrd="0" destOrd="0" presId="urn:microsoft.com/office/officeart/2008/layout/HorizontalMultiLevelHierarchy"/>
    <dgm:cxn modelId="{9777CDDE-8971-C743-A68B-1166F5F09D01}" type="presParOf" srcId="{551EC4E6-AE1D-DD43-B7C4-D7EFBEA2E636}" destId="{16461009-0C6D-4842-82BC-5776B4A5EDB2}" srcOrd="9" destOrd="0" presId="urn:microsoft.com/office/officeart/2008/layout/HorizontalMultiLevelHierarchy"/>
    <dgm:cxn modelId="{629D86FA-F5B7-3140-9963-8580D3B0D5A0}" type="presParOf" srcId="{16461009-0C6D-4842-82BC-5776B4A5EDB2}" destId="{54A3275B-2615-A84F-8872-C15EFA9DF312}" srcOrd="0" destOrd="0" presId="urn:microsoft.com/office/officeart/2008/layout/HorizontalMultiLevelHierarchy"/>
    <dgm:cxn modelId="{103A3E53-419F-0B48-9F98-BD7C785216DB}"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3" loCatId="" qsTypeId="urn:microsoft.com/office/officeart/2005/8/quickstyle/simple5#72" qsCatId="simple" csTypeId="urn:microsoft.com/office/officeart/2005/8/colors/accent0_1#72"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7D15B77-F981-224C-BA59-D9B12BA1BCB4}" type="presOf" srcId="{A73DCD64-89DF-3E4C-9543-0D417B51464E}" destId="{082A771F-69AF-7C4C-86CB-DF1CD8CB6581}" srcOrd="0" destOrd="0" presId="urn:microsoft.com/office/officeart/2008/layout/HorizontalMultiLevelHierarchy#73"/>
    <dgm:cxn modelId="{2C331CA3-479B-5949-A407-0EC828B67622}" type="presOf" srcId="{DD5BF61D-B843-C744-B9A9-3312A1287EF4}" destId="{C852AF5D-E3CA-F844-B775-08DD6E6FB940}" srcOrd="0" destOrd="0" presId="urn:microsoft.com/office/officeart/2008/layout/HorizontalMultiLevelHierarchy#73"/>
    <dgm:cxn modelId="{D6FF61F4-2E70-2445-B362-FDF5936BBC6B}" srcId="{CC08C8E7-D5AB-9C4F-A78B-4A8C57EB2D22}" destId="{773FD5F0-F007-F148-886B-86E72F86266E}" srcOrd="1" destOrd="0" parTransId="{BDC2CFA9-99C6-8347-9628-F8B57513FB8C}" sibTransId="{9458031D-FD27-D841-9D56-100BE85B229D}"/>
    <dgm:cxn modelId="{96EA8A46-7E07-8948-88AF-8D626C64DA6C}" type="presOf" srcId="{CC08C8E7-D5AB-9C4F-A78B-4A8C57EB2D22}" destId="{7111AE39-B455-7C4D-91F4-9E37E3822D07}" srcOrd="0" destOrd="0" presId="urn:microsoft.com/office/officeart/2008/layout/HorizontalMultiLevelHierarchy#73"/>
    <dgm:cxn modelId="{FE34B427-9D47-5D4F-B08C-79C955C57CBA}" srcId="{CC08C8E7-D5AB-9C4F-A78B-4A8C57EB2D22}" destId="{DD5BF61D-B843-C744-B9A9-3312A1287EF4}" srcOrd="0" destOrd="0" parTransId="{A73DCD64-89DF-3E4C-9543-0D417B51464E}" sibTransId="{5F6E09CE-61C0-D34C-AE4A-99D078D226DF}"/>
    <dgm:cxn modelId="{A3AA8D34-FE9D-2B4D-9A02-E2F820569DDC}" type="presOf" srcId="{BDC2CFA9-99C6-8347-9628-F8B57513FB8C}" destId="{7A2CD5A7-70D6-DE44-803D-0740544CB367}" srcOrd="1" destOrd="0" presId="urn:microsoft.com/office/officeart/2008/layout/HorizontalMultiLevelHierarchy#73"/>
    <dgm:cxn modelId="{3642DD3F-40DD-004C-ACC8-BE832F540730}" type="presOf" srcId="{A73DCD64-89DF-3E4C-9543-0D417B51464E}" destId="{F726EDD3-E670-9B47-8786-4F599884289D}" srcOrd="1" destOrd="0" presId="urn:microsoft.com/office/officeart/2008/layout/HorizontalMultiLevelHierarchy#73"/>
    <dgm:cxn modelId="{C30D4499-4A03-7B4D-A2EB-A79A582A9A39}" type="presOf" srcId="{45267C76-6276-B44A-878A-9D61B556EBD7}" destId="{1F2800E8-CF94-FD43-8D0E-7E4B278315B1}" srcOrd="0" destOrd="0" presId="urn:microsoft.com/office/officeart/2008/layout/HorizontalMultiLevelHierarchy#73"/>
    <dgm:cxn modelId="{DBF26C9A-11B7-CC46-8114-07262C9DAB31}" type="presOf" srcId="{45267C76-6276-B44A-878A-9D61B556EBD7}" destId="{938A9782-2B6B-8141-99DA-6568305E0C38}" srcOrd="1" destOrd="0" presId="urn:microsoft.com/office/officeart/2008/layout/HorizontalMultiLevelHierarchy#73"/>
    <dgm:cxn modelId="{2D3868C7-1490-0F45-93DB-4427B9BF480F}" type="presOf" srcId="{773FD5F0-F007-F148-886B-86E72F86266E}" destId="{D3E2E567-EC04-E743-9B8C-985408EA1058}" srcOrd="0" destOrd="0" presId="urn:microsoft.com/office/officeart/2008/layout/HorizontalMultiLevelHierarchy#73"/>
    <dgm:cxn modelId="{DDB85C83-7EC8-C44F-9179-543C295FE751}" type="presOf" srcId="{BDC2CFA9-99C6-8347-9628-F8B57513FB8C}" destId="{93180932-306E-E545-95F9-2A5635FDC9F1}" srcOrd="0" destOrd="0" presId="urn:microsoft.com/office/officeart/2008/layout/HorizontalMultiLevelHierarchy#73"/>
    <dgm:cxn modelId="{6F88AF57-16E0-B44E-BEE5-1D08BEE2C286}" type="presOf" srcId="{2EFE4671-8583-3540-9262-1FC578B666F4}" destId="{3013142F-A3C7-F746-853E-2CA8B540A8DE}" srcOrd="0" destOrd="0" presId="urn:microsoft.com/office/officeart/2008/layout/HorizontalMultiLevelHierarchy#73"/>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A95340F-7CC0-5146-8716-FC076F256CE3}" type="presOf" srcId="{9BA062DA-6B7A-FC4F-B1BB-7CC4C74C72CE}" destId="{1C998B4A-F8C8-5D49-862A-38B9C7611407}" srcOrd="0" destOrd="0" presId="urn:microsoft.com/office/officeart/2008/layout/HorizontalMultiLevelHierarchy#73"/>
    <dgm:cxn modelId="{A8E612C7-4678-E84A-A413-D66A21A7C449}" type="presParOf" srcId="{3013142F-A3C7-F746-853E-2CA8B540A8DE}" destId="{B764B132-0961-414E-B6FA-FB0C6C1C6CED}" srcOrd="0" destOrd="0" presId="urn:microsoft.com/office/officeart/2008/layout/HorizontalMultiLevelHierarchy#73"/>
    <dgm:cxn modelId="{4B3E2EFC-9E86-6544-A9CD-AE946368AC48}" type="presParOf" srcId="{B764B132-0961-414E-B6FA-FB0C6C1C6CED}" destId="{7111AE39-B455-7C4D-91F4-9E37E3822D07}" srcOrd="0" destOrd="0" presId="urn:microsoft.com/office/officeart/2008/layout/HorizontalMultiLevelHierarchy#73"/>
    <dgm:cxn modelId="{F2916E08-C1DB-6E44-9F15-2887831E3783}" type="presParOf" srcId="{B764B132-0961-414E-B6FA-FB0C6C1C6CED}" destId="{551EC4E6-AE1D-DD43-B7C4-D7EFBEA2E636}" srcOrd="1" destOrd="0" presId="urn:microsoft.com/office/officeart/2008/layout/HorizontalMultiLevelHierarchy#73"/>
    <dgm:cxn modelId="{6DEFB08A-E6A1-544D-AC4E-6DC4E9537473}" type="presParOf" srcId="{551EC4E6-AE1D-DD43-B7C4-D7EFBEA2E636}" destId="{082A771F-69AF-7C4C-86CB-DF1CD8CB6581}" srcOrd="0" destOrd="0" presId="urn:microsoft.com/office/officeart/2008/layout/HorizontalMultiLevelHierarchy#73"/>
    <dgm:cxn modelId="{FA3DC097-F09A-3740-BE6A-733E24F0A361}" type="presParOf" srcId="{082A771F-69AF-7C4C-86CB-DF1CD8CB6581}" destId="{F726EDD3-E670-9B47-8786-4F599884289D}" srcOrd="0" destOrd="0" presId="urn:microsoft.com/office/officeart/2008/layout/HorizontalMultiLevelHierarchy#73"/>
    <dgm:cxn modelId="{5F6C0CB7-5135-904C-A895-FCDD66B14BE4}" type="presParOf" srcId="{551EC4E6-AE1D-DD43-B7C4-D7EFBEA2E636}" destId="{7B40AE63-0EA3-0747-BCE5-5F3AB0355BF2}" srcOrd="1" destOrd="0" presId="urn:microsoft.com/office/officeart/2008/layout/HorizontalMultiLevelHierarchy#73"/>
    <dgm:cxn modelId="{9114DE10-D9C7-F743-8459-7E067EB377F1}" type="presParOf" srcId="{7B40AE63-0EA3-0747-BCE5-5F3AB0355BF2}" destId="{C852AF5D-E3CA-F844-B775-08DD6E6FB940}" srcOrd="0" destOrd="0" presId="urn:microsoft.com/office/officeart/2008/layout/HorizontalMultiLevelHierarchy#73"/>
    <dgm:cxn modelId="{7E9CC189-C15E-A448-8632-A2741FDEEE40}" type="presParOf" srcId="{7B40AE63-0EA3-0747-BCE5-5F3AB0355BF2}" destId="{30463D07-8E7F-3146-97CE-76CE82648742}" srcOrd="1" destOrd="0" presId="urn:microsoft.com/office/officeart/2008/layout/HorizontalMultiLevelHierarchy#73"/>
    <dgm:cxn modelId="{13456100-5FFF-854C-AF05-52C44B6A9BB9}" type="presParOf" srcId="{551EC4E6-AE1D-DD43-B7C4-D7EFBEA2E636}" destId="{93180932-306E-E545-95F9-2A5635FDC9F1}" srcOrd="2" destOrd="0" presId="urn:microsoft.com/office/officeart/2008/layout/HorizontalMultiLevelHierarchy#73"/>
    <dgm:cxn modelId="{2AB86D3E-4057-174D-864D-B7C8AAF72B93}" type="presParOf" srcId="{93180932-306E-E545-95F9-2A5635FDC9F1}" destId="{7A2CD5A7-70D6-DE44-803D-0740544CB367}" srcOrd="0" destOrd="0" presId="urn:microsoft.com/office/officeart/2008/layout/HorizontalMultiLevelHierarchy#73"/>
    <dgm:cxn modelId="{DEA3EA98-FD2C-654E-93CF-626F5C4B2329}" type="presParOf" srcId="{551EC4E6-AE1D-DD43-B7C4-D7EFBEA2E636}" destId="{A0C9905E-6DBF-7645-94A7-C4BCDADC46B9}" srcOrd="3" destOrd="0" presId="urn:microsoft.com/office/officeart/2008/layout/HorizontalMultiLevelHierarchy#73"/>
    <dgm:cxn modelId="{D86BA9C3-9110-8549-8080-C923FBA7703C}" type="presParOf" srcId="{A0C9905E-6DBF-7645-94A7-C4BCDADC46B9}" destId="{D3E2E567-EC04-E743-9B8C-985408EA1058}" srcOrd="0" destOrd="0" presId="urn:microsoft.com/office/officeart/2008/layout/HorizontalMultiLevelHierarchy#73"/>
    <dgm:cxn modelId="{0F5B1C60-2D65-C04D-B299-8B4A19398B2A}" type="presParOf" srcId="{A0C9905E-6DBF-7645-94A7-C4BCDADC46B9}" destId="{1488A531-D252-B440-B1DA-4363F37F8970}" srcOrd="1" destOrd="0" presId="urn:microsoft.com/office/officeart/2008/layout/HorizontalMultiLevelHierarchy#73"/>
    <dgm:cxn modelId="{CD3F05EB-3EA9-9E49-832D-14069AAA0A2D}" type="presParOf" srcId="{551EC4E6-AE1D-DD43-B7C4-D7EFBEA2E636}" destId="{1F2800E8-CF94-FD43-8D0E-7E4B278315B1}" srcOrd="4" destOrd="0" presId="urn:microsoft.com/office/officeart/2008/layout/HorizontalMultiLevelHierarchy#73"/>
    <dgm:cxn modelId="{D99985A3-8C34-A243-9A11-F5D6652039CE}" type="presParOf" srcId="{1F2800E8-CF94-FD43-8D0E-7E4B278315B1}" destId="{938A9782-2B6B-8141-99DA-6568305E0C38}" srcOrd="0" destOrd="0" presId="urn:microsoft.com/office/officeart/2008/layout/HorizontalMultiLevelHierarchy#73"/>
    <dgm:cxn modelId="{0185F342-F19C-D545-AF0A-F1320010E865}" type="presParOf" srcId="{551EC4E6-AE1D-DD43-B7C4-D7EFBEA2E636}" destId="{7377E58F-198D-DE48-B3AF-2D2AF67C403D}" srcOrd="5" destOrd="0" presId="urn:microsoft.com/office/officeart/2008/layout/HorizontalMultiLevelHierarchy#73"/>
    <dgm:cxn modelId="{974A8763-1245-5C4C-B766-4F28F9CD7A32}" type="presParOf" srcId="{7377E58F-198D-DE48-B3AF-2D2AF67C403D}" destId="{1C998B4A-F8C8-5D49-862A-38B9C7611407}" srcOrd="0" destOrd="0" presId="urn:microsoft.com/office/officeart/2008/layout/HorizontalMultiLevelHierarchy#73"/>
    <dgm:cxn modelId="{387DA00F-2FBB-BA4B-A1DD-16618724D663}" type="presParOf" srcId="{7377E58F-198D-DE48-B3AF-2D2AF67C403D}" destId="{F9C8551A-E3F5-1A41-9D81-BA411262A93F}" srcOrd="1" destOrd="0" presId="urn:microsoft.com/office/officeart/2008/layout/HorizontalMultiLevelHierarchy#7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D8061E09-7129-9847-87AB-3060A064073E}" type="presOf" srcId="{AD7D68D5-8DE3-494E-9BCC-07763443C8D3}" destId="{34EC2BAF-C861-E344-93B6-BD781E999415}" srcOrd="0" destOrd="0" presId="urn:microsoft.com/office/officeart/2008/layout/HorizontalMultiLevelHierarchy"/>
    <dgm:cxn modelId="{642AF599-58FE-5B46-B232-7137E9B93CF8}" type="presOf" srcId="{BDC2CFA9-99C6-8347-9628-F8B57513FB8C}" destId="{7A2CD5A7-70D6-DE44-803D-0740544CB367}" srcOrd="1" destOrd="0" presId="urn:microsoft.com/office/officeart/2008/layout/HorizontalMultiLevelHierarchy"/>
    <dgm:cxn modelId="{1A88FCAB-54C9-A743-9508-623A90B2019A}" type="presOf" srcId="{BDC2CFA9-99C6-8347-9628-F8B57513FB8C}" destId="{93180932-306E-E545-95F9-2A5635FDC9F1}" srcOrd="0" destOrd="0" presId="urn:microsoft.com/office/officeart/2008/layout/HorizontalMultiLevelHierarchy"/>
    <dgm:cxn modelId="{A873ADE3-7648-4649-9BDE-8444F8185FBC}" type="presOf" srcId="{DD9C6C10-8928-CB48-AA40-BA3BAB797612}" destId="{54A3275B-2615-A84F-8872-C15EFA9DF312}"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AAF5893-82EB-E642-9E02-9205A6E00616}" type="presOf" srcId="{CF4D885F-5932-294C-9DC5-50EEF6E74251}" destId="{928DE555-0859-B94D-9715-6D45B93E2AAB}"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85517B87-94F8-9F4C-800D-204EADBE4845}" type="presOf" srcId="{2EFE4671-8583-3540-9262-1FC578B666F4}" destId="{3013142F-A3C7-F746-853E-2CA8B540A8DE}" srcOrd="0" destOrd="0" presId="urn:microsoft.com/office/officeart/2008/layout/HorizontalMultiLevelHierarchy"/>
    <dgm:cxn modelId="{8AC55FCD-EAEE-394D-9D8D-F315D49BD81F}" type="presOf" srcId="{3D31B950-19EC-BA4B-AC0E-A345434DEE63}" destId="{16C85C82-6470-8646-96C7-31FFA373367A}" srcOrd="0" destOrd="0" presId="urn:microsoft.com/office/officeart/2008/layout/HorizontalMultiLevelHierarchy"/>
    <dgm:cxn modelId="{19FF631B-2EE8-234B-8467-7D5F21D2A787}" type="presOf" srcId="{773FD5F0-F007-F148-886B-86E72F86266E}" destId="{D3E2E567-EC04-E743-9B8C-985408EA1058}"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87BE935C-8E1C-A241-8319-B756AC15B748}" type="presOf" srcId="{A73DCD64-89DF-3E4C-9543-0D417B51464E}" destId="{F726EDD3-E670-9B47-8786-4F599884289D}" srcOrd="1" destOrd="0" presId="urn:microsoft.com/office/officeart/2008/layout/HorizontalMultiLevelHierarchy"/>
    <dgm:cxn modelId="{CF83FE10-B647-0248-9A65-DE497B51BC3C}" type="presOf" srcId="{45267C76-6276-B44A-878A-9D61B556EBD7}" destId="{938A9782-2B6B-8141-99DA-6568305E0C38}" srcOrd="1" destOrd="0" presId="urn:microsoft.com/office/officeart/2008/layout/HorizontalMultiLevelHierarchy"/>
    <dgm:cxn modelId="{BB9344B4-0B43-7842-9FD6-7944B7E41E91}" type="presOf" srcId="{3D31B950-19EC-BA4B-AC0E-A345434DEE63}" destId="{E75D5FE3-D3A9-DE4C-8738-347AAFDD9B25}" srcOrd="1" destOrd="0" presId="urn:microsoft.com/office/officeart/2008/layout/HorizontalMultiLevelHierarchy"/>
    <dgm:cxn modelId="{AF145CE2-17F4-824A-B6CC-29EE8B7D9469}" type="presOf" srcId="{DD5BF61D-B843-C744-B9A9-3312A1287EF4}" destId="{C852AF5D-E3CA-F844-B775-08DD6E6FB940}" srcOrd="0" destOrd="0" presId="urn:microsoft.com/office/officeart/2008/layout/HorizontalMultiLevelHierarchy"/>
    <dgm:cxn modelId="{612C6259-1127-A747-A833-B0541627F420}" type="presOf" srcId="{CC08C8E7-D5AB-9C4F-A78B-4A8C57EB2D22}" destId="{7111AE39-B455-7C4D-91F4-9E37E3822D07}" srcOrd="0" destOrd="0" presId="urn:microsoft.com/office/officeart/2008/layout/HorizontalMultiLevelHierarchy"/>
    <dgm:cxn modelId="{E51DD7E4-EE2D-3B4D-B39E-B421E7B79B3E}" type="presOf" srcId="{CF4D885F-5932-294C-9DC5-50EEF6E74251}" destId="{C36F9FE7-1392-7342-A5AE-180D6E793715}" srcOrd="1" destOrd="0" presId="urn:microsoft.com/office/officeart/2008/layout/HorizontalMultiLevelHierarchy"/>
    <dgm:cxn modelId="{0E5B7529-F57F-B74D-BA35-7324CA403747}" type="presOf" srcId="{45267C76-6276-B44A-878A-9D61B556EBD7}" destId="{1F2800E8-CF94-FD43-8D0E-7E4B278315B1}" srcOrd="0" destOrd="0" presId="urn:microsoft.com/office/officeart/2008/layout/HorizontalMultiLevelHierarchy"/>
    <dgm:cxn modelId="{F20087EB-7F18-6346-B736-76C7603D9758}"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D4A8920-B952-8B42-9846-21DD26B81427}"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2EFC509-8149-494B-B056-ED50E310E80F}" type="presParOf" srcId="{3013142F-A3C7-F746-853E-2CA8B540A8DE}" destId="{B764B132-0961-414E-B6FA-FB0C6C1C6CED}" srcOrd="0" destOrd="0" presId="urn:microsoft.com/office/officeart/2008/layout/HorizontalMultiLevelHierarchy"/>
    <dgm:cxn modelId="{87079954-0F8D-6945-8C78-533429A0DA36}" type="presParOf" srcId="{B764B132-0961-414E-B6FA-FB0C6C1C6CED}" destId="{7111AE39-B455-7C4D-91F4-9E37E3822D07}" srcOrd="0" destOrd="0" presId="urn:microsoft.com/office/officeart/2008/layout/HorizontalMultiLevelHierarchy"/>
    <dgm:cxn modelId="{75801AF8-7988-C843-9D24-BC8D192DFFEF}" type="presParOf" srcId="{B764B132-0961-414E-B6FA-FB0C6C1C6CED}" destId="{551EC4E6-AE1D-DD43-B7C4-D7EFBEA2E636}" srcOrd="1" destOrd="0" presId="urn:microsoft.com/office/officeart/2008/layout/HorizontalMultiLevelHierarchy"/>
    <dgm:cxn modelId="{35877D3C-78AA-5542-8620-8692EE37F4D6}" type="presParOf" srcId="{551EC4E6-AE1D-DD43-B7C4-D7EFBEA2E636}" destId="{082A771F-69AF-7C4C-86CB-DF1CD8CB6581}" srcOrd="0" destOrd="0" presId="urn:microsoft.com/office/officeart/2008/layout/HorizontalMultiLevelHierarchy"/>
    <dgm:cxn modelId="{868FD6B0-4A86-AC4A-93F4-A84E19321847}" type="presParOf" srcId="{082A771F-69AF-7C4C-86CB-DF1CD8CB6581}" destId="{F726EDD3-E670-9B47-8786-4F599884289D}" srcOrd="0" destOrd="0" presId="urn:microsoft.com/office/officeart/2008/layout/HorizontalMultiLevelHierarchy"/>
    <dgm:cxn modelId="{C942E216-AFF4-BF40-8C27-49957BEFE82A}" type="presParOf" srcId="{551EC4E6-AE1D-DD43-B7C4-D7EFBEA2E636}" destId="{7B40AE63-0EA3-0747-BCE5-5F3AB0355BF2}" srcOrd="1" destOrd="0" presId="urn:microsoft.com/office/officeart/2008/layout/HorizontalMultiLevelHierarchy"/>
    <dgm:cxn modelId="{7258AAA7-F66B-5D4B-A270-B38F1832A651}" type="presParOf" srcId="{7B40AE63-0EA3-0747-BCE5-5F3AB0355BF2}" destId="{C852AF5D-E3CA-F844-B775-08DD6E6FB940}" srcOrd="0" destOrd="0" presId="urn:microsoft.com/office/officeart/2008/layout/HorizontalMultiLevelHierarchy"/>
    <dgm:cxn modelId="{9D23BEED-5100-2F44-9EAA-7B5524E96A77}" type="presParOf" srcId="{7B40AE63-0EA3-0747-BCE5-5F3AB0355BF2}" destId="{30463D07-8E7F-3146-97CE-76CE82648742}" srcOrd="1" destOrd="0" presId="urn:microsoft.com/office/officeart/2008/layout/HorizontalMultiLevelHierarchy"/>
    <dgm:cxn modelId="{C348D505-600E-7D43-B571-B18EC99840DD}" type="presParOf" srcId="{551EC4E6-AE1D-DD43-B7C4-D7EFBEA2E636}" destId="{93180932-306E-E545-95F9-2A5635FDC9F1}" srcOrd="2" destOrd="0" presId="urn:microsoft.com/office/officeart/2008/layout/HorizontalMultiLevelHierarchy"/>
    <dgm:cxn modelId="{BFC2E1E5-723E-E043-A70B-FD43B6827BA3}" type="presParOf" srcId="{93180932-306E-E545-95F9-2A5635FDC9F1}" destId="{7A2CD5A7-70D6-DE44-803D-0740544CB367}" srcOrd="0" destOrd="0" presId="urn:microsoft.com/office/officeart/2008/layout/HorizontalMultiLevelHierarchy"/>
    <dgm:cxn modelId="{55F3798B-4574-0341-85D7-70CB55FC4BC4}" type="presParOf" srcId="{551EC4E6-AE1D-DD43-B7C4-D7EFBEA2E636}" destId="{A0C9905E-6DBF-7645-94A7-C4BCDADC46B9}" srcOrd="3" destOrd="0" presId="urn:microsoft.com/office/officeart/2008/layout/HorizontalMultiLevelHierarchy"/>
    <dgm:cxn modelId="{07351DB0-63C0-234F-80DC-E516DAF1C7AC}" type="presParOf" srcId="{A0C9905E-6DBF-7645-94A7-C4BCDADC46B9}" destId="{D3E2E567-EC04-E743-9B8C-985408EA1058}" srcOrd="0" destOrd="0" presId="urn:microsoft.com/office/officeart/2008/layout/HorizontalMultiLevelHierarchy"/>
    <dgm:cxn modelId="{C7E29B08-A0B2-8843-9B32-6DD71E88D370}" type="presParOf" srcId="{A0C9905E-6DBF-7645-94A7-C4BCDADC46B9}" destId="{1488A531-D252-B440-B1DA-4363F37F8970}" srcOrd="1" destOrd="0" presId="urn:microsoft.com/office/officeart/2008/layout/HorizontalMultiLevelHierarchy"/>
    <dgm:cxn modelId="{0421C494-E119-8442-BD59-719D49797B63}" type="presParOf" srcId="{551EC4E6-AE1D-DD43-B7C4-D7EFBEA2E636}" destId="{1F2800E8-CF94-FD43-8D0E-7E4B278315B1}" srcOrd="4" destOrd="0" presId="urn:microsoft.com/office/officeart/2008/layout/HorizontalMultiLevelHierarchy"/>
    <dgm:cxn modelId="{BD5C9B87-DA5F-824B-9AED-ECB5EDE04642}" type="presParOf" srcId="{1F2800E8-CF94-FD43-8D0E-7E4B278315B1}" destId="{938A9782-2B6B-8141-99DA-6568305E0C38}" srcOrd="0" destOrd="0" presId="urn:microsoft.com/office/officeart/2008/layout/HorizontalMultiLevelHierarchy"/>
    <dgm:cxn modelId="{CAB70E32-6AA7-AB4D-90DC-D8706D5F0A45}" type="presParOf" srcId="{551EC4E6-AE1D-DD43-B7C4-D7EFBEA2E636}" destId="{7377E58F-198D-DE48-B3AF-2D2AF67C403D}" srcOrd="5" destOrd="0" presId="urn:microsoft.com/office/officeart/2008/layout/HorizontalMultiLevelHierarchy"/>
    <dgm:cxn modelId="{7B601BA9-BE53-8A44-93EE-DD8198F7F8C8}" type="presParOf" srcId="{7377E58F-198D-DE48-B3AF-2D2AF67C403D}" destId="{1C998B4A-F8C8-5D49-862A-38B9C7611407}" srcOrd="0" destOrd="0" presId="urn:microsoft.com/office/officeart/2008/layout/HorizontalMultiLevelHierarchy"/>
    <dgm:cxn modelId="{943C57C1-C00B-2443-92D4-74CAF3244641}" type="presParOf" srcId="{7377E58F-198D-DE48-B3AF-2D2AF67C403D}" destId="{F9C8551A-E3F5-1A41-9D81-BA411262A93F}" srcOrd="1" destOrd="0" presId="urn:microsoft.com/office/officeart/2008/layout/HorizontalMultiLevelHierarchy"/>
    <dgm:cxn modelId="{6622A59F-9C22-F848-9260-3BA3CD332A1F}" type="presParOf" srcId="{551EC4E6-AE1D-DD43-B7C4-D7EFBEA2E636}" destId="{928DE555-0859-B94D-9715-6D45B93E2AAB}" srcOrd="6" destOrd="0" presId="urn:microsoft.com/office/officeart/2008/layout/HorizontalMultiLevelHierarchy"/>
    <dgm:cxn modelId="{F195B806-E3BE-5A48-8E07-D9AE39A31980}" type="presParOf" srcId="{928DE555-0859-B94D-9715-6D45B93E2AAB}" destId="{C36F9FE7-1392-7342-A5AE-180D6E793715}" srcOrd="0" destOrd="0" presId="urn:microsoft.com/office/officeart/2008/layout/HorizontalMultiLevelHierarchy"/>
    <dgm:cxn modelId="{3BCBBEF3-2F69-5644-9D0B-C8D1E776817F}" type="presParOf" srcId="{551EC4E6-AE1D-DD43-B7C4-D7EFBEA2E636}" destId="{33F37005-CB6D-384C-9D2B-A6B7C528DE7D}" srcOrd="7" destOrd="0" presId="urn:microsoft.com/office/officeart/2008/layout/HorizontalMultiLevelHierarchy"/>
    <dgm:cxn modelId="{B2AE6B0B-D15D-5F48-AFDE-BDB6BE3B092C}" type="presParOf" srcId="{33F37005-CB6D-384C-9D2B-A6B7C528DE7D}" destId="{34EC2BAF-C861-E344-93B6-BD781E999415}" srcOrd="0" destOrd="0" presId="urn:microsoft.com/office/officeart/2008/layout/HorizontalMultiLevelHierarchy"/>
    <dgm:cxn modelId="{DEE09322-B813-424C-982B-2E517771C884}" type="presParOf" srcId="{33F37005-CB6D-384C-9D2B-A6B7C528DE7D}" destId="{C1F4DD8D-9955-404F-A05E-96BB48D5CB0F}" srcOrd="1" destOrd="0" presId="urn:microsoft.com/office/officeart/2008/layout/HorizontalMultiLevelHierarchy"/>
    <dgm:cxn modelId="{D259E908-E81E-134C-B94E-7CAFFE277830}" type="presParOf" srcId="{551EC4E6-AE1D-DD43-B7C4-D7EFBEA2E636}" destId="{16C85C82-6470-8646-96C7-31FFA373367A}" srcOrd="8" destOrd="0" presId="urn:microsoft.com/office/officeart/2008/layout/HorizontalMultiLevelHierarchy"/>
    <dgm:cxn modelId="{ED1B0F01-7F18-E64A-B174-35DCAD1845FC}" type="presParOf" srcId="{16C85C82-6470-8646-96C7-31FFA373367A}" destId="{E75D5FE3-D3A9-DE4C-8738-347AAFDD9B25}" srcOrd="0" destOrd="0" presId="urn:microsoft.com/office/officeart/2008/layout/HorizontalMultiLevelHierarchy"/>
    <dgm:cxn modelId="{96D812F8-2F99-B746-AE5C-C01FD019B297}" type="presParOf" srcId="{551EC4E6-AE1D-DD43-B7C4-D7EFBEA2E636}" destId="{16461009-0C6D-4842-82BC-5776B4A5EDB2}" srcOrd="9" destOrd="0" presId="urn:microsoft.com/office/officeart/2008/layout/HorizontalMultiLevelHierarchy"/>
    <dgm:cxn modelId="{3F2859DB-4358-4348-99CB-38399A5E7905}" type="presParOf" srcId="{16461009-0C6D-4842-82BC-5776B4A5EDB2}" destId="{54A3275B-2615-A84F-8872-C15EFA9DF312}" srcOrd="0" destOrd="0" presId="urn:microsoft.com/office/officeart/2008/layout/HorizontalMultiLevelHierarchy"/>
    <dgm:cxn modelId="{FB8860B0-EE16-3B49-9C78-22ADE592EC49}"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F961D7D-29D4-B74F-BB63-D1B828A27B55}" type="presOf" srcId="{CC08C8E7-D5AB-9C4F-A78B-4A8C57EB2D22}" destId="{7111AE39-B455-7C4D-91F4-9E37E3822D07}"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A34AC83-49BD-9F4D-8923-D9DE50A78A92}" type="presOf" srcId="{45267C76-6276-B44A-878A-9D61B556EBD7}" destId="{1F2800E8-CF94-FD43-8D0E-7E4B278315B1}" srcOrd="0" destOrd="0" presId="urn:microsoft.com/office/officeart/2008/layout/HorizontalMultiLevelHierarchy#77"/>
    <dgm:cxn modelId="{3D047CDA-6E6D-444D-B058-5747E6AA5806}" type="presOf" srcId="{2EFE4671-8583-3540-9262-1FC578B666F4}" destId="{3013142F-A3C7-F746-853E-2CA8B540A8DE}" srcOrd="0" destOrd="0" presId="urn:microsoft.com/office/officeart/2008/layout/HorizontalMultiLevelHierarchy#77"/>
    <dgm:cxn modelId="{EA3F2E32-363F-E448-B675-DC5BF32C8D4F}" type="presOf" srcId="{DD5BF61D-B843-C744-B9A9-3312A1287EF4}" destId="{C852AF5D-E3CA-F844-B775-08DD6E6FB940}" srcOrd="0" destOrd="0" presId="urn:microsoft.com/office/officeart/2008/layout/HorizontalMultiLevelHierarchy#77"/>
    <dgm:cxn modelId="{59000431-E74D-F646-A665-C84FD1D7BB49}" type="presOf" srcId="{A73DCD64-89DF-3E4C-9543-0D417B51464E}" destId="{082A771F-69AF-7C4C-86CB-DF1CD8CB6581}" srcOrd="0" destOrd="0" presId="urn:microsoft.com/office/officeart/2008/layout/HorizontalMultiLevelHierarchy#77"/>
    <dgm:cxn modelId="{B9EAEEB5-C2F3-F049-A3D4-C1C47DA67096}" type="presOf" srcId="{773FD5F0-F007-F148-886B-86E72F86266E}" destId="{D3E2E567-EC04-E743-9B8C-985408EA1058}" srcOrd="0" destOrd="0" presId="urn:microsoft.com/office/officeart/2008/layout/HorizontalMultiLevelHierarchy#77"/>
    <dgm:cxn modelId="{4FB9720F-A943-2A44-89FA-34C7361BA5AF}" type="presOf" srcId="{45267C76-6276-B44A-878A-9D61B556EBD7}" destId="{938A9782-2B6B-8141-99DA-6568305E0C38}" srcOrd="1" destOrd="0" presId="urn:microsoft.com/office/officeart/2008/layout/HorizontalMultiLevelHierarchy#77"/>
    <dgm:cxn modelId="{AE9C5EA3-4BE2-4F44-A9C1-DF315A48C4FD}" type="presOf" srcId="{9BA062DA-6B7A-FC4F-B1BB-7CC4C74C72CE}" destId="{1C998B4A-F8C8-5D49-862A-38B9C7611407}" srcOrd="0" destOrd="0" presId="urn:microsoft.com/office/officeart/2008/layout/HorizontalMultiLevelHierarchy#77"/>
    <dgm:cxn modelId="{C078DF6F-1250-7F4C-A2D3-A6DFFBD434F6}" type="presOf" srcId="{A73DCD64-89DF-3E4C-9543-0D417B51464E}" destId="{F726EDD3-E670-9B47-8786-4F599884289D}" srcOrd="1" destOrd="0" presId="urn:microsoft.com/office/officeart/2008/layout/HorizontalMultiLevelHierarchy#77"/>
    <dgm:cxn modelId="{FA496207-C3DB-1746-9685-6C19E7B85963}" type="presOf" srcId="{BDC2CFA9-99C6-8347-9628-F8B57513FB8C}" destId="{7A2CD5A7-70D6-DE44-803D-0740544CB367}" srcOrd="1" destOrd="0" presId="urn:microsoft.com/office/officeart/2008/layout/HorizontalMultiLevelHierarchy#77"/>
    <dgm:cxn modelId="{12C48D6E-C5A0-0E4C-8091-351CC978A1B1}" type="presOf" srcId="{BDC2CFA9-99C6-8347-9628-F8B57513FB8C}" destId="{93180932-306E-E545-95F9-2A5635FDC9F1}" srcOrd="0"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B4FCCA9-4DDE-BD44-A026-BE37B35399FC}" type="presParOf" srcId="{3013142F-A3C7-F746-853E-2CA8B540A8DE}" destId="{B764B132-0961-414E-B6FA-FB0C6C1C6CED}" srcOrd="0" destOrd="0" presId="urn:microsoft.com/office/officeart/2008/layout/HorizontalMultiLevelHierarchy#77"/>
    <dgm:cxn modelId="{4261DE41-689B-3F43-B580-95EA9E3263E6}" type="presParOf" srcId="{B764B132-0961-414E-B6FA-FB0C6C1C6CED}" destId="{7111AE39-B455-7C4D-91F4-9E37E3822D07}" srcOrd="0" destOrd="0" presId="urn:microsoft.com/office/officeart/2008/layout/HorizontalMultiLevelHierarchy#77"/>
    <dgm:cxn modelId="{8486DF52-4267-994A-B9CF-B6D50DDB5EF4}" type="presParOf" srcId="{B764B132-0961-414E-B6FA-FB0C6C1C6CED}" destId="{551EC4E6-AE1D-DD43-B7C4-D7EFBEA2E636}" srcOrd="1" destOrd="0" presId="urn:microsoft.com/office/officeart/2008/layout/HorizontalMultiLevelHierarchy#77"/>
    <dgm:cxn modelId="{D9914925-91C4-0944-863A-BD0878A38C13}" type="presParOf" srcId="{551EC4E6-AE1D-DD43-B7C4-D7EFBEA2E636}" destId="{082A771F-69AF-7C4C-86CB-DF1CD8CB6581}" srcOrd="0" destOrd="0" presId="urn:microsoft.com/office/officeart/2008/layout/HorizontalMultiLevelHierarchy#77"/>
    <dgm:cxn modelId="{2960D6AE-45F0-794B-A422-75FAC8EF9929}" type="presParOf" srcId="{082A771F-69AF-7C4C-86CB-DF1CD8CB6581}" destId="{F726EDD3-E670-9B47-8786-4F599884289D}" srcOrd="0" destOrd="0" presId="urn:microsoft.com/office/officeart/2008/layout/HorizontalMultiLevelHierarchy#77"/>
    <dgm:cxn modelId="{24223726-9DA7-A247-9DD7-677ACEC30745}" type="presParOf" srcId="{551EC4E6-AE1D-DD43-B7C4-D7EFBEA2E636}" destId="{7B40AE63-0EA3-0747-BCE5-5F3AB0355BF2}" srcOrd="1" destOrd="0" presId="urn:microsoft.com/office/officeart/2008/layout/HorizontalMultiLevelHierarchy#77"/>
    <dgm:cxn modelId="{6300E289-99C4-6D40-A1CE-97A6DFDF3BEC}" type="presParOf" srcId="{7B40AE63-0EA3-0747-BCE5-5F3AB0355BF2}" destId="{C852AF5D-E3CA-F844-B775-08DD6E6FB940}" srcOrd="0" destOrd="0" presId="urn:microsoft.com/office/officeart/2008/layout/HorizontalMultiLevelHierarchy#77"/>
    <dgm:cxn modelId="{FF717D3F-B197-0D4B-B5E7-FF5C3C9D0AA5}" type="presParOf" srcId="{7B40AE63-0EA3-0747-BCE5-5F3AB0355BF2}" destId="{30463D07-8E7F-3146-97CE-76CE82648742}" srcOrd="1" destOrd="0" presId="urn:microsoft.com/office/officeart/2008/layout/HorizontalMultiLevelHierarchy#77"/>
    <dgm:cxn modelId="{D4799D9D-5A5D-1942-AFBF-D6B428B59E66}" type="presParOf" srcId="{551EC4E6-AE1D-DD43-B7C4-D7EFBEA2E636}" destId="{93180932-306E-E545-95F9-2A5635FDC9F1}" srcOrd="2" destOrd="0" presId="urn:microsoft.com/office/officeart/2008/layout/HorizontalMultiLevelHierarchy#77"/>
    <dgm:cxn modelId="{C31F8D86-13FE-9A46-AE37-50656381A6D1}" type="presParOf" srcId="{93180932-306E-E545-95F9-2A5635FDC9F1}" destId="{7A2CD5A7-70D6-DE44-803D-0740544CB367}" srcOrd="0" destOrd="0" presId="urn:microsoft.com/office/officeart/2008/layout/HorizontalMultiLevelHierarchy#77"/>
    <dgm:cxn modelId="{982BF35A-2004-2341-A5CC-4DFBFABFC99E}" type="presParOf" srcId="{551EC4E6-AE1D-DD43-B7C4-D7EFBEA2E636}" destId="{A0C9905E-6DBF-7645-94A7-C4BCDADC46B9}" srcOrd="3" destOrd="0" presId="urn:microsoft.com/office/officeart/2008/layout/HorizontalMultiLevelHierarchy#77"/>
    <dgm:cxn modelId="{A2267BDA-3D76-0549-8809-B7ED4E0E4A8B}" type="presParOf" srcId="{A0C9905E-6DBF-7645-94A7-C4BCDADC46B9}" destId="{D3E2E567-EC04-E743-9B8C-985408EA1058}" srcOrd="0" destOrd="0" presId="urn:microsoft.com/office/officeart/2008/layout/HorizontalMultiLevelHierarchy#77"/>
    <dgm:cxn modelId="{4DDFF4FC-3BF9-E149-9C34-A9BABC5F82F2}" type="presParOf" srcId="{A0C9905E-6DBF-7645-94A7-C4BCDADC46B9}" destId="{1488A531-D252-B440-B1DA-4363F37F8970}" srcOrd="1" destOrd="0" presId="urn:microsoft.com/office/officeart/2008/layout/HorizontalMultiLevelHierarchy#77"/>
    <dgm:cxn modelId="{99F99271-DE1B-8D48-946F-62D1F0F1B7C4}" type="presParOf" srcId="{551EC4E6-AE1D-DD43-B7C4-D7EFBEA2E636}" destId="{1F2800E8-CF94-FD43-8D0E-7E4B278315B1}" srcOrd="4" destOrd="0" presId="urn:microsoft.com/office/officeart/2008/layout/HorizontalMultiLevelHierarchy#77"/>
    <dgm:cxn modelId="{0BFBB179-C2C8-5C47-849F-631CB00051F8}" type="presParOf" srcId="{1F2800E8-CF94-FD43-8D0E-7E4B278315B1}" destId="{938A9782-2B6B-8141-99DA-6568305E0C38}" srcOrd="0" destOrd="0" presId="urn:microsoft.com/office/officeart/2008/layout/HorizontalMultiLevelHierarchy#77"/>
    <dgm:cxn modelId="{A14BC567-5C71-F546-8EB8-075E7BBE23AA}" type="presParOf" srcId="{551EC4E6-AE1D-DD43-B7C4-D7EFBEA2E636}" destId="{7377E58F-198D-DE48-B3AF-2D2AF67C403D}" srcOrd="5" destOrd="0" presId="urn:microsoft.com/office/officeart/2008/layout/HorizontalMultiLevelHierarchy#77"/>
    <dgm:cxn modelId="{D80DFE0D-26AC-C044-9714-D62665D5D055}" type="presParOf" srcId="{7377E58F-198D-DE48-B3AF-2D2AF67C403D}" destId="{1C998B4A-F8C8-5D49-862A-38B9C7611407}" srcOrd="0" destOrd="0" presId="urn:microsoft.com/office/officeart/2008/layout/HorizontalMultiLevelHierarchy#77"/>
    <dgm:cxn modelId="{D321C809-8FF6-F54D-ACCA-FF966A70D29A}"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B6A61C4-CDFD-784C-B0FA-74E9EA94BA59}" type="presOf" srcId="{2EFE4671-8583-3540-9262-1FC578B666F4}" destId="{3013142F-A3C7-F746-853E-2CA8B540A8DE}" srcOrd="0" destOrd="0" presId="urn:microsoft.com/office/officeart/2008/layout/HorizontalMultiLevelHierarchy#77"/>
    <dgm:cxn modelId="{9044EC94-5433-104D-A6ED-2ECE08561E19}" type="presOf" srcId="{9BA062DA-6B7A-FC4F-B1BB-7CC4C74C72CE}" destId="{1C998B4A-F8C8-5D49-862A-38B9C7611407}"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47F6B52-5D44-1542-87C7-58F887EE104A}" type="presOf" srcId="{BDC2CFA9-99C6-8347-9628-F8B57513FB8C}" destId="{7A2CD5A7-70D6-DE44-803D-0740544CB367}" srcOrd="1" destOrd="0" presId="urn:microsoft.com/office/officeart/2008/layout/HorizontalMultiLevelHierarchy#77"/>
    <dgm:cxn modelId="{D5BD4BA1-C5B7-0D46-9D0D-79B5B6E066BE}" type="presOf" srcId="{DD5BF61D-B843-C744-B9A9-3312A1287EF4}" destId="{C852AF5D-E3CA-F844-B775-08DD6E6FB940}" srcOrd="0" destOrd="0" presId="urn:microsoft.com/office/officeart/2008/layout/HorizontalMultiLevelHierarchy#77"/>
    <dgm:cxn modelId="{B23B6344-4536-F44A-AB1E-C3D2489D263F}" type="presOf" srcId="{CC08C8E7-D5AB-9C4F-A78B-4A8C57EB2D22}" destId="{7111AE39-B455-7C4D-91F4-9E37E3822D07}" srcOrd="0" destOrd="0" presId="urn:microsoft.com/office/officeart/2008/layout/HorizontalMultiLevelHierarchy#77"/>
    <dgm:cxn modelId="{7E577C74-B08A-9E4D-BB7D-C30665A8EE10}" type="presOf" srcId="{A73DCD64-89DF-3E4C-9543-0D417B51464E}" destId="{082A771F-69AF-7C4C-86CB-DF1CD8CB6581}" srcOrd="0" destOrd="0" presId="urn:microsoft.com/office/officeart/2008/layout/HorizontalMultiLevelHierarchy#77"/>
    <dgm:cxn modelId="{54D02319-E82A-804E-932F-3AE8CD64F9F8}" type="presOf" srcId="{A73DCD64-89DF-3E4C-9543-0D417B51464E}" destId="{F726EDD3-E670-9B47-8786-4F599884289D}" srcOrd="1" destOrd="0" presId="urn:microsoft.com/office/officeart/2008/layout/HorizontalMultiLevelHierarchy#77"/>
    <dgm:cxn modelId="{53EE1B8D-1595-764D-B245-588A17AAE3CA}" type="presOf" srcId="{BDC2CFA9-99C6-8347-9628-F8B57513FB8C}" destId="{93180932-306E-E545-95F9-2A5635FDC9F1}" srcOrd="0" destOrd="0" presId="urn:microsoft.com/office/officeart/2008/layout/HorizontalMultiLevelHierarchy#77"/>
    <dgm:cxn modelId="{44847315-836C-444E-884A-C7AC4695F623}" type="presOf" srcId="{773FD5F0-F007-F148-886B-86E72F86266E}" destId="{D3E2E567-EC04-E743-9B8C-985408EA1058}" srcOrd="0" destOrd="0" presId="urn:microsoft.com/office/officeart/2008/layout/HorizontalMultiLevelHierarchy#77"/>
    <dgm:cxn modelId="{39DC56D7-D120-D74B-926F-7218C8CDB3E6}" type="presOf" srcId="{45267C76-6276-B44A-878A-9D61B556EBD7}" destId="{1F2800E8-CF94-FD43-8D0E-7E4B278315B1}" srcOrd="0" destOrd="0" presId="urn:microsoft.com/office/officeart/2008/layout/HorizontalMultiLevelHierarchy#77"/>
    <dgm:cxn modelId="{4999CDF9-E73B-174F-ACB7-50D6E617D832}" type="presOf" srcId="{45267C76-6276-B44A-878A-9D61B556EBD7}" destId="{938A9782-2B6B-8141-99DA-6568305E0C38}" srcOrd="1" destOrd="0" presId="urn:microsoft.com/office/officeart/2008/layout/HorizontalMultiLevelHierarchy#77"/>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165DB6AC-E1D6-3548-A1D6-0CB4B1D502D0}" type="presParOf" srcId="{3013142F-A3C7-F746-853E-2CA8B540A8DE}" destId="{B764B132-0961-414E-B6FA-FB0C6C1C6CED}" srcOrd="0" destOrd="0" presId="urn:microsoft.com/office/officeart/2008/layout/HorizontalMultiLevelHierarchy#77"/>
    <dgm:cxn modelId="{3701413E-23D1-8F42-BB74-74AE5DF20870}" type="presParOf" srcId="{B764B132-0961-414E-B6FA-FB0C6C1C6CED}" destId="{7111AE39-B455-7C4D-91F4-9E37E3822D07}" srcOrd="0" destOrd="0" presId="urn:microsoft.com/office/officeart/2008/layout/HorizontalMultiLevelHierarchy#77"/>
    <dgm:cxn modelId="{25856762-1F11-244B-A9D9-5DC9E45F63CD}" type="presParOf" srcId="{B764B132-0961-414E-B6FA-FB0C6C1C6CED}" destId="{551EC4E6-AE1D-DD43-B7C4-D7EFBEA2E636}" srcOrd="1" destOrd="0" presId="urn:microsoft.com/office/officeart/2008/layout/HorizontalMultiLevelHierarchy#77"/>
    <dgm:cxn modelId="{36E496A9-B1FC-AF40-A006-C2ED3CEABEF0}" type="presParOf" srcId="{551EC4E6-AE1D-DD43-B7C4-D7EFBEA2E636}" destId="{082A771F-69AF-7C4C-86CB-DF1CD8CB6581}" srcOrd="0" destOrd="0" presId="urn:microsoft.com/office/officeart/2008/layout/HorizontalMultiLevelHierarchy#77"/>
    <dgm:cxn modelId="{63670764-2C99-2341-85F3-BC007DD64A5C}" type="presParOf" srcId="{082A771F-69AF-7C4C-86CB-DF1CD8CB6581}" destId="{F726EDD3-E670-9B47-8786-4F599884289D}" srcOrd="0" destOrd="0" presId="urn:microsoft.com/office/officeart/2008/layout/HorizontalMultiLevelHierarchy#77"/>
    <dgm:cxn modelId="{23551BA6-8B9D-A045-83E6-E6987EBA6213}" type="presParOf" srcId="{551EC4E6-AE1D-DD43-B7C4-D7EFBEA2E636}" destId="{7B40AE63-0EA3-0747-BCE5-5F3AB0355BF2}" srcOrd="1" destOrd="0" presId="urn:microsoft.com/office/officeart/2008/layout/HorizontalMultiLevelHierarchy#77"/>
    <dgm:cxn modelId="{20A2F6E0-20B9-6E49-9F73-8BFABBE02840}" type="presParOf" srcId="{7B40AE63-0EA3-0747-BCE5-5F3AB0355BF2}" destId="{C852AF5D-E3CA-F844-B775-08DD6E6FB940}" srcOrd="0" destOrd="0" presId="urn:microsoft.com/office/officeart/2008/layout/HorizontalMultiLevelHierarchy#77"/>
    <dgm:cxn modelId="{29F690D1-608E-3E49-A3EF-B086FB1B1DD6}" type="presParOf" srcId="{7B40AE63-0EA3-0747-BCE5-5F3AB0355BF2}" destId="{30463D07-8E7F-3146-97CE-76CE82648742}" srcOrd="1" destOrd="0" presId="urn:microsoft.com/office/officeart/2008/layout/HorizontalMultiLevelHierarchy#77"/>
    <dgm:cxn modelId="{1EF72604-1B32-1845-A606-3E6860ED91C1}" type="presParOf" srcId="{551EC4E6-AE1D-DD43-B7C4-D7EFBEA2E636}" destId="{93180932-306E-E545-95F9-2A5635FDC9F1}" srcOrd="2" destOrd="0" presId="urn:microsoft.com/office/officeart/2008/layout/HorizontalMultiLevelHierarchy#77"/>
    <dgm:cxn modelId="{273E6279-4546-1E42-94B6-5B84BD5F7EE9}" type="presParOf" srcId="{93180932-306E-E545-95F9-2A5635FDC9F1}" destId="{7A2CD5A7-70D6-DE44-803D-0740544CB367}" srcOrd="0" destOrd="0" presId="urn:microsoft.com/office/officeart/2008/layout/HorizontalMultiLevelHierarchy#77"/>
    <dgm:cxn modelId="{58CEF9D1-0D5E-A140-A11D-5259E9F32480}" type="presParOf" srcId="{551EC4E6-AE1D-DD43-B7C4-D7EFBEA2E636}" destId="{A0C9905E-6DBF-7645-94A7-C4BCDADC46B9}" srcOrd="3" destOrd="0" presId="urn:microsoft.com/office/officeart/2008/layout/HorizontalMultiLevelHierarchy#77"/>
    <dgm:cxn modelId="{5C6C97D3-EBAD-F340-BFB4-15DB9E0708B4}" type="presParOf" srcId="{A0C9905E-6DBF-7645-94A7-C4BCDADC46B9}" destId="{D3E2E567-EC04-E743-9B8C-985408EA1058}" srcOrd="0" destOrd="0" presId="urn:microsoft.com/office/officeart/2008/layout/HorizontalMultiLevelHierarchy#77"/>
    <dgm:cxn modelId="{41E2136D-6DE2-7C49-80FB-B50DF813A802}" type="presParOf" srcId="{A0C9905E-6DBF-7645-94A7-C4BCDADC46B9}" destId="{1488A531-D252-B440-B1DA-4363F37F8970}" srcOrd="1" destOrd="0" presId="urn:microsoft.com/office/officeart/2008/layout/HorizontalMultiLevelHierarchy#77"/>
    <dgm:cxn modelId="{20285D6D-AA74-9A40-9BC5-EE33C654B3E4}" type="presParOf" srcId="{551EC4E6-AE1D-DD43-B7C4-D7EFBEA2E636}" destId="{1F2800E8-CF94-FD43-8D0E-7E4B278315B1}" srcOrd="4" destOrd="0" presId="urn:microsoft.com/office/officeart/2008/layout/HorizontalMultiLevelHierarchy#77"/>
    <dgm:cxn modelId="{7E2385F0-9C72-5944-B6B9-EBF627F00944}" type="presParOf" srcId="{1F2800E8-CF94-FD43-8D0E-7E4B278315B1}" destId="{938A9782-2B6B-8141-99DA-6568305E0C38}" srcOrd="0" destOrd="0" presId="urn:microsoft.com/office/officeart/2008/layout/HorizontalMultiLevelHierarchy#77"/>
    <dgm:cxn modelId="{48167DA8-BA99-8F4C-A8D1-9CCCE4A1EF5A}" type="presParOf" srcId="{551EC4E6-AE1D-DD43-B7C4-D7EFBEA2E636}" destId="{7377E58F-198D-DE48-B3AF-2D2AF67C403D}" srcOrd="5" destOrd="0" presId="urn:microsoft.com/office/officeart/2008/layout/HorizontalMultiLevelHierarchy#77"/>
    <dgm:cxn modelId="{D232EC74-5C8E-7F4A-A7BF-5DF3F3487BDB}" type="presParOf" srcId="{7377E58F-198D-DE48-B3AF-2D2AF67C403D}" destId="{1C998B4A-F8C8-5D49-862A-38B9C7611407}" srcOrd="0" destOrd="0" presId="urn:microsoft.com/office/officeart/2008/layout/HorizontalMultiLevelHierarchy#77"/>
    <dgm:cxn modelId="{CAA28428-FEC4-A845-990C-DE32C13F9FCE}"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4DFD80F7-233D-4D49-A54B-D9ABB5D8A34B}" type="presOf" srcId="{A73DCD64-89DF-3E4C-9543-0D417B51464E}" destId="{082A771F-69AF-7C4C-86CB-DF1CD8CB6581}" srcOrd="0" destOrd="0" presId="urn:microsoft.com/office/officeart/2008/layout/HorizontalMultiLevelHierarchy#77"/>
    <dgm:cxn modelId="{C9130D36-E5B2-4FE1-9A8A-C4EDBD597C80}" type="presOf" srcId="{DD5BF61D-B843-C744-B9A9-3312A1287EF4}" destId="{C852AF5D-E3CA-F844-B775-08DD6E6FB940}"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27B9C5C-4C4A-44AC-ABA6-9870000CD24D}" type="presOf" srcId="{773FD5F0-F007-F148-886B-86E72F86266E}" destId="{D3E2E567-EC04-E743-9B8C-985408EA1058}" srcOrd="0" destOrd="0" presId="urn:microsoft.com/office/officeart/2008/layout/HorizontalMultiLevelHierarchy#77"/>
    <dgm:cxn modelId="{0CCA5F04-C4A1-497B-BCB0-D87E0CCDF66E}" type="presOf" srcId="{A73DCD64-89DF-3E4C-9543-0D417B51464E}" destId="{F726EDD3-E670-9B47-8786-4F599884289D}" srcOrd="1" destOrd="0" presId="urn:microsoft.com/office/officeart/2008/layout/HorizontalMultiLevelHierarchy#77"/>
    <dgm:cxn modelId="{24005179-3F8E-44EF-AF87-9DC9E4118E5C}" type="presOf" srcId="{CC08C8E7-D5AB-9C4F-A78B-4A8C57EB2D22}" destId="{7111AE39-B455-7C4D-91F4-9E37E3822D07}" srcOrd="0" destOrd="0" presId="urn:microsoft.com/office/officeart/2008/layout/HorizontalMultiLevelHierarchy#77"/>
    <dgm:cxn modelId="{37FB0BF8-E9B7-42F9-A83F-07581A8819D0}" type="presOf" srcId="{45267C76-6276-B44A-878A-9D61B556EBD7}" destId="{1F2800E8-CF94-FD43-8D0E-7E4B278315B1}" srcOrd="0" destOrd="0" presId="urn:microsoft.com/office/officeart/2008/layout/HorizontalMultiLevelHierarchy#77"/>
    <dgm:cxn modelId="{5A0BA780-6465-4814-83B2-C0BF01E53F7B}" type="presOf" srcId="{BDC2CFA9-99C6-8347-9628-F8B57513FB8C}" destId="{93180932-306E-E545-95F9-2A5635FDC9F1}" srcOrd="0" destOrd="0" presId="urn:microsoft.com/office/officeart/2008/layout/HorizontalMultiLevelHierarchy#77"/>
    <dgm:cxn modelId="{4D2E2007-5034-4F7E-B3FA-2C1960FC0793}" type="presOf" srcId="{9BA062DA-6B7A-FC4F-B1BB-7CC4C74C72CE}" destId="{1C998B4A-F8C8-5D49-862A-38B9C7611407}" srcOrd="0" destOrd="0" presId="urn:microsoft.com/office/officeart/2008/layout/HorizontalMultiLevelHierarchy#77"/>
    <dgm:cxn modelId="{E81D1DED-0B1F-43E4-9849-1DD6205833A4}" type="presOf" srcId="{45267C76-6276-B44A-878A-9D61B556EBD7}" destId="{938A9782-2B6B-8141-99DA-6568305E0C38}" srcOrd="1" destOrd="0" presId="urn:microsoft.com/office/officeart/2008/layout/HorizontalMultiLevelHierarchy#77"/>
    <dgm:cxn modelId="{A0764A86-B99D-4196-8BE6-98D0AC744116}" type="presOf" srcId="{2EFE4671-8583-3540-9262-1FC578B666F4}" destId="{3013142F-A3C7-F746-853E-2CA8B540A8DE}" srcOrd="0"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DE697A1-97C0-4C8A-8F7F-ECF212D3F80F}" type="presOf" srcId="{BDC2CFA9-99C6-8347-9628-F8B57513FB8C}" destId="{7A2CD5A7-70D6-DE44-803D-0740544CB367}" srcOrd="1" destOrd="0" presId="urn:microsoft.com/office/officeart/2008/layout/HorizontalMultiLevelHierarchy#77"/>
    <dgm:cxn modelId="{032306F0-E311-4A20-837C-AEC51EC02AB3}" type="presParOf" srcId="{3013142F-A3C7-F746-853E-2CA8B540A8DE}" destId="{B764B132-0961-414E-B6FA-FB0C6C1C6CED}" srcOrd="0" destOrd="0" presId="urn:microsoft.com/office/officeart/2008/layout/HorizontalMultiLevelHierarchy#77"/>
    <dgm:cxn modelId="{6362BB68-48A3-4D9E-946B-FC6698184374}" type="presParOf" srcId="{B764B132-0961-414E-B6FA-FB0C6C1C6CED}" destId="{7111AE39-B455-7C4D-91F4-9E37E3822D07}" srcOrd="0" destOrd="0" presId="urn:microsoft.com/office/officeart/2008/layout/HorizontalMultiLevelHierarchy#77"/>
    <dgm:cxn modelId="{02BD7C95-1A90-4C7A-9B25-C28D15617741}" type="presParOf" srcId="{B764B132-0961-414E-B6FA-FB0C6C1C6CED}" destId="{551EC4E6-AE1D-DD43-B7C4-D7EFBEA2E636}" srcOrd="1" destOrd="0" presId="urn:microsoft.com/office/officeart/2008/layout/HorizontalMultiLevelHierarchy#77"/>
    <dgm:cxn modelId="{84E0D425-B6BE-419D-85C9-B8A66D12640F}" type="presParOf" srcId="{551EC4E6-AE1D-DD43-B7C4-D7EFBEA2E636}" destId="{082A771F-69AF-7C4C-86CB-DF1CD8CB6581}" srcOrd="0" destOrd="0" presId="urn:microsoft.com/office/officeart/2008/layout/HorizontalMultiLevelHierarchy#77"/>
    <dgm:cxn modelId="{0120F28F-BFFC-43C2-A861-2878105FB970}" type="presParOf" srcId="{082A771F-69AF-7C4C-86CB-DF1CD8CB6581}" destId="{F726EDD3-E670-9B47-8786-4F599884289D}" srcOrd="0" destOrd="0" presId="urn:microsoft.com/office/officeart/2008/layout/HorizontalMultiLevelHierarchy#77"/>
    <dgm:cxn modelId="{38224C80-2343-4D97-8F1F-8E741DCC1FB2}" type="presParOf" srcId="{551EC4E6-AE1D-DD43-B7C4-D7EFBEA2E636}" destId="{7B40AE63-0EA3-0747-BCE5-5F3AB0355BF2}" srcOrd="1" destOrd="0" presId="urn:microsoft.com/office/officeart/2008/layout/HorizontalMultiLevelHierarchy#77"/>
    <dgm:cxn modelId="{7DB58D9B-5216-417F-8C98-ADA51FE05299}" type="presParOf" srcId="{7B40AE63-0EA3-0747-BCE5-5F3AB0355BF2}" destId="{C852AF5D-E3CA-F844-B775-08DD6E6FB940}" srcOrd="0" destOrd="0" presId="urn:microsoft.com/office/officeart/2008/layout/HorizontalMultiLevelHierarchy#77"/>
    <dgm:cxn modelId="{FBB1FE6C-351E-4AF2-AA5D-20D69DBA17AF}" type="presParOf" srcId="{7B40AE63-0EA3-0747-BCE5-5F3AB0355BF2}" destId="{30463D07-8E7F-3146-97CE-76CE82648742}" srcOrd="1" destOrd="0" presId="urn:microsoft.com/office/officeart/2008/layout/HorizontalMultiLevelHierarchy#77"/>
    <dgm:cxn modelId="{E464A2E3-DEE3-4A22-A5EC-602188247455}" type="presParOf" srcId="{551EC4E6-AE1D-DD43-B7C4-D7EFBEA2E636}" destId="{93180932-306E-E545-95F9-2A5635FDC9F1}" srcOrd="2" destOrd="0" presId="urn:microsoft.com/office/officeart/2008/layout/HorizontalMultiLevelHierarchy#77"/>
    <dgm:cxn modelId="{86F75663-7CF3-476C-8B98-F2C0255FA715}" type="presParOf" srcId="{93180932-306E-E545-95F9-2A5635FDC9F1}" destId="{7A2CD5A7-70D6-DE44-803D-0740544CB367}" srcOrd="0" destOrd="0" presId="urn:microsoft.com/office/officeart/2008/layout/HorizontalMultiLevelHierarchy#77"/>
    <dgm:cxn modelId="{7AA6D579-850F-45C8-97A1-2EB06939DDBE}" type="presParOf" srcId="{551EC4E6-AE1D-DD43-B7C4-D7EFBEA2E636}" destId="{A0C9905E-6DBF-7645-94A7-C4BCDADC46B9}" srcOrd="3" destOrd="0" presId="urn:microsoft.com/office/officeart/2008/layout/HorizontalMultiLevelHierarchy#77"/>
    <dgm:cxn modelId="{62C9496B-62DF-441F-98C6-C0D71A9FBAAB}" type="presParOf" srcId="{A0C9905E-6DBF-7645-94A7-C4BCDADC46B9}" destId="{D3E2E567-EC04-E743-9B8C-985408EA1058}" srcOrd="0" destOrd="0" presId="urn:microsoft.com/office/officeart/2008/layout/HorizontalMultiLevelHierarchy#77"/>
    <dgm:cxn modelId="{FB3D3411-E6E6-419A-B1F2-2C0831F073A8}" type="presParOf" srcId="{A0C9905E-6DBF-7645-94A7-C4BCDADC46B9}" destId="{1488A531-D252-B440-B1DA-4363F37F8970}" srcOrd="1" destOrd="0" presId="urn:microsoft.com/office/officeart/2008/layout/HorizontalMultiLevelHierarchy#77"/>
    <dgm:cxn modelId="{3DDA2269-FB6D-46E5-AFCD-B5E8F35AF1D1}" type="presParOf" srcId="{551EC4E6-AE1D-DD43-B7C4-D7EFBEA2E636}" destId="{1F2800E8-CF94-FD43-8D0E-7E4B278315B1}" srcOrd="4" destOrd="0" presId="urn:microsoft.com/office/officeart/2008/layout/HorizontalMultiLevelHierarchy#77"/>
    <dgm:cxn modelId="{2F029428-11DF-4922-A2D9-8821CB33CD68}" type="presParOf" srcId="{1F2800E8-CF94-FD43-8D0E-7E4B278315B1}" destId="{938A9782-2B6B-8141-99DA-6568305E0C38}" srcOrd="0" destOrd="0" presId="urn:microsoft.com/office/officeart/2008/layout/HorizontalMultiLevelHierarchy#77"/>
    <dgm:cxn modelId="{D63017A7-AE07-416C-8BCE-B830E995D9E9}" type="presParOf" srcId="{551EC4E6-AE1D-DD43-B7C4-D7EFBEA2E636}" destId="{7377E58F-198D-DE48-B3AF-2D2AF67C403D}" srcOrd="5" destOrd="0" presId="urn:microsoft.com/office/officeart/2008/layout/HorizontalMultiLevelHierarchy#77"/>
    <dgm:cxn modelId="{2528A1C4-A432-424B-92C9-5C9DF2128E58}" type="presParOf" srcId="{7377E58F-198D-DE48-B3AF-2D2AF67C403D}" destId="{1C998B4A-F8C8-5D49-862A-38B9C7611407}" srcOrd="0" destOrd="0" presId="urn:microsoft.com/office/officeart/2008/layout/HorizontalMultiLevelHierarchy#77"/>
    <dgm:cxn modelId="{DEA7693C-4F1F-4EF5-B2D5-3D03B265C9DE}"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99CE73F5-AC54-4E3C-AB01-76CB0DD49CDF}" type="presOf" srcId="{A73DCD64-89DF-3E4C-9543-0D417B51464E}" destId="{082A771F-69AF-7C4C-86CB-DF1CD8CB6581}"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485F46D2-28FA-4A49-8E09-B200869E0F12}" type="presOf" srcId="{CC08C8E7-D5AB-9C4F-A78B-4A8C57EB2D22}" destId="{7111AE39-B455-7C4D-91F4-9E37E3822D07}" srcOrd="0" destOrd="0" presId="urn:microsoft.com/office/officeart/2008/layout/HorizontalMultiLevelHierarchy#77"/>
    <dgm:cxn modelId="{FE34B427-9D47-5D4F-B08C-79C955C57CBA}" srcId="{CC08C8E7-D5AB-9C4F-A78B-4A8C57EB2D22}" destId="{DD5BF61D-B843-C744-B9A9-3312A1287EF4}" srcOrd="0" destOrd="0" parTransId="{A73DCD64-89DF-3E4C-9543-0D417B51464E}" sibTransId="{5F6E09CE-61C0-D34C-AE4A-99D078D226DF}"/>
    <dgm:cxn modelId="{F87B42AF-6EFC-419C-B3BF-0CDC63160BE1}" type="presOf" srcId="{9BA062DA-6B7A-FC4F-B1BB-7CC4C74C72CE}" destId="{1C998B4A-F8C8-5D49-862A-38B9C7611407}" srcOrd="0" destOrd="0" presId="urn:microsoft.com/office/officeart/2008/layout/HorizontalMultiLevelHierarchy#77"/>
    <dgm:cxn modelId="{75861013-904A-4448-8955-77434A8B408B}" type="presOf" srcId="{773FD5F0-F007-F148-886B-86E72F86266E}" destId="{D3E2E567-EC04-E743-9B8C-985408EA1058}" srcOrd="0" destOrd="0" presId="urn:microsoft.com/office/officeart/2008/layout/HorizontalMultiLevelHierarchy#77"/>
    <dgm:cxn modelId="{97D4ABF9-B372-4F36-8BDE-1D042F3B770D}" type="presOf" srcId="{BDC2CFA9-99C6-8347-9628-F8B57513FB8C}" destId="{93180932-306E-E545-95F9-2A5635FDC9F1}" srcOrd="0" destOrd="0" presId="urn:microsoft.com/office/officeart/2008/layout/HorizontalMultiLevelHierarchy#77"/>
    <dgm:cxn modelId="{ADB11C97-4F69-4C8C-9125-F8D814E6D589}" type="presOf" srcId="{BDC2CFA9-99C6-8347-9628-F8B57513FB8C}" destId="{7A2CD5A7-70D6-DE44-803D-0740544CB367}" srcOrd="1" destOrd="0" presId="urn:microsoft.com/office/officeart/2008/layout/HorizontalMultiLevelHierarchy#77"/>
    <dgm:cxn modelId="{647A2F83-9ABE-4975-9561-43A03A8524D4}" type="presOf" srcId="{45267C76-6276-B44A-878A-9D61B556EBD7}" destId="{938A9782-2B6B-8141-99DA-6568305E0C38}" srcOrd="1" destOrd="0" presId="urn:microsoft.com/office/officeart/2008/layout/HorizontalMultiLevelHierarchy#77"/>
    <dgm:cxn modelId="{DB1A3FAC-7F32-4918-892F-6707AEFF0C9E}" type="presOf" srcId="{DD5BF61D-B843-C744-B9A9-3312A1287EF4}" destId="{C852AF5D-E3CA-F844-B775-08DD6E6FB940}" srcOrd="0" destOrd="0" presId="urn:microsoft.com/office/officeart/2008/layout/HorizontalMultiLevelHierarchy#77"/>
    <dgm:cxn modelId="{8B3B5B12-4F2A-4A9A-9FBC-17D0A3D60AF4}" type="presOf" srcId="{A73DCD64-89DF-3E4C-9543-0D417B51464E}" destId="{F726EDD3-E670-9B47-8786-4F599884289D}" srcOrd="1" destOrd="0" presId="urn:microsoft.com/office/officeart/2008/layout/HorizontalMultiLevelHierarchy#77"/>
    <dgm:cxn modelId="{AA31832E-8B3C-48A1-938D-F2E094E52100}" type="presOf" srcId="{45267C76-6276-B44A-878A-9D61B556EBD7}" destId="{1F2800E8-CF94-FD43-8D0E-7E4B278315B1}" srcOrd="0" destOrd="0" presId="urn:microsoft.com/office/officeart/2008/layout/HorizontalMultiLevelHierarchy#77"/>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EBEB93A-9009-483F-B8EA-22214998CE45}" type="presOf" srcId="{2EFE4671-8583-3540-9262-1FC578B666F4}" destId="{3013142F-A3C7-F746-853E-2CA8B540A8DE}" srcOrd="0" destOrd="0" presId="urn:microsoft.com/office/officeart/2008/layout/HorizontalMultiLevelHierarchy#77"/>
    <dgm:cxn modelId="{9706643D-D63B-482D-B022-D8E3A6E3EB14}" type="presParOf" srcId="{3013142F-A3C7-F746-853E-2CA8B540A8DE}" destId="{B764B132-0961-414E-B6FA-FB0C6C1C6CED}" srcOrd="0" destOrd="0" presId="urn:microsoft.com/office/officeart/2008/layout/HorizontalMultiLevelHierarchy#77"/>
    <dgm:cxn modelId="{2517CB00-31CF-424C-84E5-4178ED6538B3}" type="presParOf" srcId="{B764B132-0961-414E-B6FA-FB0C6C1C6CED}" destId="{7111AE39-B455-7C4D-91F4-9E37E3822D07}" srcOrd="0" destOrd="0" presId="urn:microsoft.com/office/officeart/2008/layout/HorizontalMultiLevelHierarchy#77"/>
    <dgm:cxn modelId="{3A503589-1C76-414D-97AF-D05AA10DAE3E}" type="presParOf" srcId="{B764B132-0961-414E-B6FA-FB0C6C1C6CED}" destId="{551EC4E6-AE1D-DD43-B7C4-D7EFBEA2E636}" srcOrd="1" destOrd="0" presId="urn:microsoft.com/office/officeart/2008/layout/HorizontalMultiLevelHierarchy#77"/>
    <dgm:cxn modelId="{4B4C8592-574A-4BE5-A362-5FAD36D661A8}" type="presParOf" srcId="{551EC4E6-AE1D-DD43-B7C4-D7EFBEA2E636}" destId="{082A771F-69AF-7C4C-86CB-DF1CD8CB6581}" srcOrd="0" destOrd="0" presId="urn:microsoft.com/office/officeart/2008/layout/HorizontalMultiLevelHierarchy#77"/>
    <dgm:cxn modelId="{85EA74F3-2089-4D82-9637-0F4B43275AA1}" type="presParOf" srcId="{082A771F-69AF-7C4C-86CB-DF1CD8CB6581}" destId="{F726EDD3-E670-9B47-8786-4F599884289D}" srcOrd="0" destOrd="0" presId="urn:microsoft.com/office/officeart/2008/layout/HorizontalMultiLevelHierarchy#77"/>
    <dgm:cxn modelId="{3FCFFB06-06B2-4DE5-9F51-0989D9992F0C}" type="presParOf" srcId="{551EC4E6-AE1D-DD43-B7C4-D7EFBEA2E636}" destId="{7B40AE63-0EA3-0747-BCE5-5F3AB0355BF2}" srcOrd="1" destOrd="0" presId="urn:microsoft.com/office/officeart/2008/layout/HorizontalMultiLevelHierarchy#77"/>
    <dgm:cxn modelId="{D69421D7-43A8-4D95-B6AF-99606A9DC656}" type="presParOf" srcId="{7B40AE63-0EA3-0747-BCE5-5F3AB0355BF2}" destId="{C852AF5D-E3CA-F844-B775-08DD6E6FB940}" srcOrd="0" destOrd="0" presId="urn:microsoft.com/office/officeart/2008/layout/HorizontalMultiLevelHierarchy#77"/>
    <dgm:cxn modelId="{66360C0E-7A3F-44E3-93F0-1272BBF7488B}" type="presParOf" srcId="{7B40AE63-0EA3-0747-BCE5-5F3AB0355BF2}" destId="{30463D07-8E7F-3146-97CE-76CE82648742}" srcOrd="1" destOrd="0" presId="urn:microsoft.com/office/officeart/2008/layout/HorizontalMultiLevelHierarchy#77"/>
    <dgm:cxn modelId="{0C5D673C-BE5E-4B5B-8B98-E7028CE6EA1E}" type="presParOf" srcId="{551EC4E6-AE1D-DD43-B7C4-D7EFBEA2E636}" destId="{93180932-306E-E545-95F9-2A5635FDC9F1}" srcOrd="2" destOrd="0" presId="urn:microsoft.com/office/officeart/2008/layout/HorizontalMultiLevelHierarchy#77"/>
    <dgm:cxn modelId="{8502B7DB-5091-42AB-B06C-145F1DDF14D0}" type="presParOf" srcId="{93180932-306E-E545-95F9-2A5635FDC9F1}" destId="{7A2CD5A7-70D6-DE44-803D-0740544CB367}" srcOrd="0" destOrd="0" presId="urn:microsoft.com/office/officeart/2008/layout/HorizontalMultiLevelHierarchy#77"/>
    <dgm:cxn modelId="{F7DE400E-001E-4E41-B716-61CF5E18B0BD}" type="presParOf" srcId="{551EC4E6-AE1D-DD43-B7C4-D7EFBEA2E636}" destId="{A0C9905E-6DBF-7645-94A7-C4BCDADC46B9}" srcOrd="3" destOrd="0" presId="urn:microsoft.com/office/officeart/2008/layout/HorizontalMultiLevelHierarchy#77"/>
    <dgm:cxn modelId="{8C45961B-4622-4914-B54C-ACD871322ECA}" type="presParOf" srcId="{A0C9905E-6DBF-7645-94A7-C4BCDADC46B9}" destId="{D3E2E567-EC04-E743-9B8C-985408EA1058}" srcOrd="0" destOrd="0" presId="urn:microsoft.com/office/officeart/2008/layout/HorizontalMultiLevelHierarchy#77"/>
    <dgm:cxn modelId="{2393A2ED-997A-4575-A6B2-991012ACCABE}" type="presParOf" srcId="{A0C9905E-6DBF-7645-94A7-C4BCDADC46B9}" destId="{1488A531-D252-B440-B1DA-4363F37F8970}" srcOrd="1" destOrd="0" presId="urn:microsoft.com/office/officeart/2008/layout/HorizontalMultiLevelHierarchy#77"/>
    <dgm:cxn modelId="{C2D29593-572B-4D74-9070-26F9E548C2E3}" type="presParOf" srcId="{551EC4E6-AE1D-DD43-B7C4-D7EFBEA2E636}" destId="{1F2800E8-CF94-FD43-8D0E-7E4B278315B1}" srcOrd="4" destOrd="0" presId="urn:microsoft.com/office/officeart/2008/layout/HorizontalMultiLevelHierarchy#77"/>
    <dgm:cxn modelId="{4004E1C2-7857-4326-8744-28225D5FB4FA}" type="presParOf" srcId="{1F2800E8-CF94-FD43-8D0E-7E4B278315B1}" destId="{938A9782-2B6B-8141-99DA-6568305E0C38}" srcOrd="0" destOrd="0" presId="urn:microsoft.com/office/officeart/2008/layout/HorizontalMultiLevelHierarchy#77"/>
    <dgm:cxn modelId="{F50AA0EC-BD1E-4722-A2E9-A004E7365D75}" type="presParOf" srcId="{551EC4E6-AE1D-DD43-B7C4-D7EFBEA2E636}" destId="{7377E58F-198D-DE48-B3AF-2D2AF67C403D}" srcOrd="5" destOrd="0" presId="urn:microsoft.com/office/officeart/2008/layout/HorizontalMultiLevelHierarchy#77"/>
    <dgm:cxn modelId="{18B0CEEC-E745-4281-9AC1-DB000CB69AC3}" type="presParOf" srcId="{7377E58F-198D-DE48-B3AF-2D2AF67C403D}" destId="{1C998B4A-F8C8-5D49-862A-38B9C7611407}" srcOrd="0" destOrd="0" presId="urn:microsoft.com/office/officeart/2008/layout/HorizontalMultiLevelHierarchy#77"/>
    <dgm:cxn modelId="{293E4D25-8A88-4056-BF61-97EB1E8A1E23}"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A195A31D-C864-4F16-A12F-04C22DAAE9BB}" type="presOf" srcId="{45267C76-6276-B44A-878A-9D61B556EBD7}" destId="{938A9782-2B6B-8141-99DA-6568305E0C38}" srcOrd="1" destOrd="0" presId="urn:microsoft.com/office/officeart/2008/layout/HorizontalMultiLevelHierarchy#77"/>
    <dgm:cxn modelId="{346E58C4-2A45-4D8A-9917-D38A0711CEF5}" type="presOf" srcId="{2EFE4671-8583-3540-9262-1FC578B666F4}" destId="{3013142F-A3C7-F746-853E-2CA8B540A8DE}"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43C90FF4-1BBF-4693-B262-C73CEC544A93}" type="presOf" srcId="{A73DCD64-89DF-3E4C-9543-0D417B51464E}" destId="{082A771F-69AF-7C4C-86CB-DF1CD8CB6581}" srcOrd="0" destOrd="0" presId="urn:microsoft.com/office/officeart/2008/layout/HorizontalMultiLevelHierarchy#77"/>
    <dgm:cxn modelId="{5BA12D0D-76C4-4156-B8F7-052AF2979E48}" type="presOf" srcId="{A73DCD64-89DF-3E4C-9543-0D417B51464E}" destId="{F726EDD3-E670-9B47-8786-4F599884289D}" srcOrd="1" destOrd="0" presId="urn:microsoft.com/office/officeart/2008/layout/HorizontalMultiLevelHierarchy#77"/>
    <dgm:cxn modelId="{A180731C-48DD-47C4-8198-941770CE505D}" type="presOf" srcId="{45267C76-6276-B44A-878A-9D61B556EBD7}" destId="{1F2800E8-CF94-FD43-8D0E-7E4B278315B1}" srcOrd="0" destOrd="0" presId="urn:microsoft.com/office/officeart/2008/layout/HorizontalMultiLevelHierarchy#77"/>
    <dgm:cxn modelId="{8DDFC2A4-E90A-4FBB-B4D1-F73F040A5D8C}" type="presOf" srcId="{DD5BF61D-B843-C744-B9A9-3312A1287EF4}" destId="{C852AF5D-E3CA-F844-B775-08DD6E6FB940}" srcOrd="0" destOrd="0" presId="urn:microsoft.com/office/officeart/2008/layout/HorizontalMultiLevelHierarchy#77"/>
    <dgm:cxn modelId="{ACD44758-5379-4D3F-87A5-08DF08D4A1ED}" type="presOf" srcId="{773FD5F0-F007-F148-886B-86E72F86266E}" destId="{D3E2E567-EC04-E743-9B8C-985408EA1058}" srcOrd="0" destOrd="0" presId="urn:microsoft.com/office/officeart/2008/layout/HorizontalMultiLevelHierarchy#77"/>
    <dgm:cxn modelId="{6C3E1D89-C6B6-48D2-AB25-B48824C43E51}" type="presOf" srcId="{BDC2CFA9-99C6-8347-9628-F8B57513FB8C}" destId="{7A2CD5A7-70D6-DE44-803D-0740544CB367}" srcOrd="1" destOrd="0" presId="urn:microsoft.com/office/officeart/2008/layout/HorizontalMultiLevelHierarchy#77"/>
    <dgm:cxn modelId="{A4F8440A-B039-4F0F-807F-2615228734DE}" type="presOf" srcId="{BDC2CFA9-99C6-8347-9628-F8B57513FB8C}" destId="{93180932-306E-E545-95F9-2A5635FDC9F1}" srcOrd="0" destOrd="0" presId="urn:microsoft.com/office/officeart/2008/layout/HorizontalMultiLevelHierarchy#77"/>
    <dgm:cxn modelId="{01D6A9D6-673A-47F0-AC27-8AF93C98ECB1}" type="presOf" srcId="{9BA062DA-6B7A-FC4F-B1BB-7CC4C74C72CE}" destId="{1C998B4A-F8C8-5D49-862A-38B9C7611407}" srcOrd="0" destOrd="0" presId="urn:microsoft.com/office/officeart/2008/layout/HorizontalMultiLevelHierarchy#77"/>
    <dgm:cxn modelId="{BB009FB0-C627-4564-97C6-4F15743E8A99}" type="presOf" srcId="{CC08C8E7-D5AB-9C4F-A78B-4A8C57EB2D22}" destId="{7111AE39-B455-7C4D-91F4-9E37E3822D07}" srcOrd="0" destOrd="0" presId="urn:microsoft.com/office/officeart/2008/layout/HorizontalMultiLevelHierarchy#77"/>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94AD0EAD-8DA0-4B79-8AB5-956E580F0D2E}" type="presParOf" srcId="{3013142F-A3C7-F746-853E-2CA8B540A8DE}" destId="{B764B132-0961-414E-B6FA-FB0C6C1C6CED}" srcOrd="0" destOrd="0" presId="urn:microsoft.com/office/officeart/2008/layout/HorizontalMultiLevelHierarchy#77"/>
    <dgm:cxn modelId="{FEB1BFEE-0B1C-4DA7-A42C-DC5FFCB5E2A9}" type="presParOf" srcId="{B764B132-0961-414E-B6FA-FB0C6C1C6CED}" destId="{7111AE39-B455-7C4D-91F4-9E37E3822D07}" srcOrd="0" destOrd="0" presId="urn:microsoft.com/office/officeart/2008/layout/HorizontalMultiLevelHierarchy#77"/>
    <dgm:cxn modelId="{B8038F80-2A71-4F9A-B945-3D3CEE0F3844}" type="presParOf" srcId="{B764B132-0961-414E-B6FA-FB0C6C1C6CED}" destId="{551EC4E6-AE1D-DD43-B7C4-D7EFBEA2E636}" srcOrd="1" destOrd="0" presId="urn:microsoft.com/office/officeart/2008/layout/HorizontalMultiLevelHierarchy#77"/>
    <dgm:cxn modelId="{6C7A9871-1034-426F-A1F3-942CF91018AC}" type="presParOf" srcId="{551EC4E6-AE1D-DD43-B7C4-D7EFBEA2E636}" destId="{082A771F-69AF-7C4C-86CB-DF1CD8CB6581}" srcOrd="0" destOrd="0" presId="urn:microsoft.com/office/officeart/2008/layout/HorizontalMultiLevelHierarchy#77"/>
    <dgm:cxn modelId="{2564C5D7-0229-4060-9D26-68D19F378F61}" type="presParOf" srcId="{082A771F-69AF-7C4C-86CB-DF1CD8CB6581}" destId="{F726EDD3-E670-9B47-8786-4F599884289D}" srcOrd="0" destOrd="0" presId="urn:microsoft.com/office/officeart/2008/layout/HorizontalMultiLevelHierarchy#77"/>
    <dgm:cxn modelId="{208686CB-4295-49D9-BAEA-EFE24088FBBC}" type="presParOf" srcId="{551EC4E6-AE1D-DD43-B7C4-D7EFBEA2E636}" destId="{7B40AE63-0EA3-0747-BCE5-5F3AB0355BF2}" srcOrd="1" destOrd="0" presId="urn:microsoft.com/office/officeart/2008/layout/HorizontalMultiLevelHierarchy#77"/>
    <dgm:cxn modelId="{AD24DDEF-72AE-489C-A7C0-D187CDDE0E8D}" type="presParOf" srcId="{7B40AE63-0EA3-0747-BCE5-5F3AB0355BF2}" destId="{C852AF5D-E3CA-F844-B775-08DD6E6FB940}" srcOrd="0" destOrd="0" presId="urn:microsoft.com/office/officeart/2008/layout/HorizontalMultiLevelHierarchy#77"/>
    <dgm:cxn modelId="{078E564E-4481-43E0-8F1E-31254835F0BF}" type="presParOf" srcId="{7B40AE63-0EA3-0747-BCE5-5F3AB0355BF2}" destId="{30463D07-8E7F-3146-97CE-76CE82648742}" srcOrd="1" destOrd="0" presId="urn:microsoft.com/office/officeart/2008/layout/HorizontalMultiLevelHierarchy#77"/>
    <dgm:cxn modelId="{3ADB0B83-2D06-489F-9157-048F67873344}" type="presParOf" srcId="{551EC4E6-AE1D-DD43-B7C4-D7EFBEA2E636}" destId="{93180932-306E-E545-95F9-2A5635FDC9F1}" srcOrd="2" destOrd="0" presId="urn:microsoft.com/office/officeart/2008/layout/HorizontalMultiLevelHierarchy#77"/>
    <dgm:cxn modelId="{572E61F2-9F9F-45C1-BF7F-ACA2FB36B0DE}" type="presParOf" srcId="{93180932-306E-E545-95F9-2A5635FDC9F1}" destId="{7A2CD5A7-70D6-DE44-803D-0740544CB367}" srcOrd="0" destOrd="0" presId="urn:microsoft.com/office/officeart/2008/layout/HorizontalMultiLevelHierarchy#77"/>
    <dgm:cxn modelId="{FD94490B-F6E3-4769-ABEC-D293DE618F1E}" type="presParOf" srcId="{551EC4E6-AE1D-DD43-B7C4-D7EFBEA2E636}" destId="{A0C9905E-6DBF-7645-94A7-C4BCDADC46B9}" srcOrd="3" destOrd="0" presId="urn:microsoft.com/office/officeart/2008/layout/HorizontalMultiLevelHierarchy#77"/>
    <dgm:cxn modelId="{1988540A-8170-48A8-A854-2AB8C907EC5C}" type="presParOf" srcId="{A0C9905E-6DBF-7645-94A7-C4BCDADC46B9}" destId="{D3E2E567-EC04-E743-9B8C-985408EA1058}" srcOrd="0" destOrd="0" presId="urn:microsoft.com/office/officeart/2008/layout/HorizontalMultiLevelHierarchy#77"/>
    <dgm:cxn modelId="{078AFBB6-ED9C-4CDC-8EA8-2C665607029D}" type="presParOf" srcId="{A0C9905E-6DBF-7645-94A7-C4BCDADC46B9}" destId="{1488A531-D252-B440-B1DA-4363F37F8970}" srcOrd="1" destOrd="0" presId="urn:microsoft.com/office/officeart/2008/layout/HorizontalMultiLevelHierarchy#77"/>
    <dgm:cxn modelId="{86503C75-3295-470C-A7AE-4154D71EC407}" type="presParOf" srcId="{551EC4E6-AE1D-DD43-B7C4-D7EFBEA2E636}" destId="{1F2800E8-CF94-FD43-8D0E-7E4B278315B1}" srcOrd="4" destOrd="0" presId="urn:microsoft.com/office/officeart/2008/layout/HorizontalMultiLevelHierarchy#77"/>
    <dgm:cxn modelId="{949B4493-8CF3-4456-8911-F69D46FC19BE}" type="presParOf" srcId="{1F2800E8-CF94-FD43-8D0E-7E4B278315B1}" destId="{938A9782-2B6B-8141-99DA-6568305E0C38}" srcOrd="0" destOrd="0" presId="urn:microsoft.com/office/officeart/2008/layout/HorizontalMultiLevelHierarchy#77"/>
    <dgm:cxn modelId="{88253EA5-7B34-4874-B463-998D0C996875}" type="presParOf" srcId="{551EC4E6-AE1D-DD43-B7C4-D7EFBEA2E636}" destId="{7377E58F-198D-DE48-B3AF-2D2AF67C403D}" srcOrd="5" destOrd="0" presId="urn:microsoft.com/office/officeart/2008/layout/HorizontalMultiLevelHierarchy#77"/>
    <dgm:cxn modelId="{F72360CC-6A9F-47D7-85ED-C6C13329E4FA}" type="presParOf" srcId="{7377E58F-198D-DE48-B3AF-2D2AF67C403D}" destId="{1C998B4A-F8C8-5D49-862A-38B9C7611407}" srcOrd="0" destOrd="0" presId="urn:microsoft.com/office/officeart/2008/layout/HorizontalMultiLevelHierarchy#77"/>
    <dgm:cxn modelId="{59925774-FEF4-4206-B8FA-80C88EE0B9FD}"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5E82222A-CACA-4546-9E44-6117217D922D}" type="presOf" srcId="{773FD5F0-F007-F148-886B-86E72F86266E}" destId="{D3E2E567-EC04-E743-9B8C-985408EA1058}"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631597C-46EB-4F96-8E0E-6E02C960FAFB}" type="presOf" srcId="{BDC2CFA9-99C6-8347-9628-F8B57513FB8C}" destId="{7A2CD5A7-70D6-DE44-803D-0740544CB367}" srcOrd="1" destOrd="0" presId="urn:microsoft.com/office/officeart/2008/layout/HorizontalMultiLevelHierarchy#77"/>
    <dgm:cxn modelId="{ACAB5666-9192-4E4B-8302-1D23FAEF4D4D}" type="presOf" srcId="{45267C76-6276-B44A-878A-9D61B556EBD7}" destId="{1F2800E8-CF94-FD43-8D0E-7E4B278315B1}" srcOrd="0" destOrd="0" presId="urn:microsoft.com/office/officeart/2008/layout/HorizontalMultiLevelHierarchy#77"/>
    <dgm:cxn modelId="{E6AF3BEF-DF78-403F-9EE2-FAB593C7DF75}" type="presOf" srcId="{45267C76-6276-B44A-878A-9D61B556EBD7}" destId="{938A9782-2B6B-8141-99DA-6568305E0C38}" srcOrd="1" destOrd="0" presId="urn:microsoft.com/office/officeart/2008/layout/HorizontalMultiLevelHierarchy#77"/>
    <dgm:cxn modelId="{DB53084A-52F0-4825-8504-96758A01ACAA}" type="presOf" srcId="{A73DCD64-89DF-3E4C-9543-0D417B51464E}" destId="{F726EDD3-E670-9B47-8786-4F599884289D}" srcOrd="1" destOrd="0" presId="urn:microsoft.com/office/officeart/2008/layout/HorizontalMultiLevelHierarchy#77"/>
    <dgm:cxn modelId="{0E53FC54-55DC-4D91-8878-C0CC245EDB59}" type="presOf" srcId="{DD5BF61D-B843-C744-B9A9-3312A1287EF4}" destId="{C852AF5D-E3CA-F844-B775-08DD6E6FB940}" srcOrd="0" destOrd="0" presId="urn:microsoft.com/office/officeart/2008/layout/HorizontalMultiLevelHierarchy#77"/>
    <dgm:cxn modelId="{2B37C46C-7DDC-49DA-B59E-BB7B3D0B4B19}" type="presOf" srcId="{2EFE4671-8583-3540-9262-1FC578B666F4}" destId="{3013142F-A3C7-F746-853E-2CA8B540A8DE}" srcOrd="0" destOrd="0" presId="urn:microsoft.com/office/officeart/2008/layout/HorizontalMultiLevelHierarchy#77"/>
    <dgm:cxn modelId="{DDD50DC1-FAE8-4CD2-BD77-75C38A7EBCCC}" type="presOf" srcId="{CC08C8E7-D5AB-9C4F-A78B-4A8C57EB2D22}" destId="{7111AE39-B455-7C4D-91F4-9E37E3822D07}" srcOrd="0" destOrd="0" presId="urn:microsoft.com/office/officeart/2008/layout/HorizontalMultiLevelHierarchy#77"/>
    <dgm:cxn modelId="{64402DEE-B72F-4820-86CD-70CF38DE31D6}" type="presOf" srcId="{BDC2CFA9-99C6-8347-9628-F8B57513FB8C}" destId="{93180932-306E-E545-95F9-2A5635FDC9F1}" srcOrd="0" destOrd="0" presId="urn:microsoft.com/office/officeart/2008/layout/HorizontalMultiLevelHierarchy#77"/>
    <dgm:cxn modelId="{DEE76C1C-48DC-44E9-9349-9413C8EF2132}" type="presOf" srcId="{9BA062DA-6B7A-FC4F-B1BB-7CC4C74C72CE}" destId="{1C998B4A-F8C8-5D49-862A-38B9C7611407}" srcOrd="0" destOrd="0" presId="urn:microsoft.com/office/officeart/2008/layout/HorizontalMultiLevelHierarchy#77"/>
    <dgm:cxn modelId="{BAD5E768-1842-476F-A62B-6EA3038C958E}" type="presOf" srcId="{A73DCD64-89DF-3E4C-9543-0D417B51464E}" destId="{082A771F-69AF-7C4C-86CB-DF1CD8CB6581}" srcOrd="0"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C1D77CB-B2A9-4DAB-861C-BB668706F0CE}" type="presParOf" srcId="{3013142F-A3C7-F746-853E-2CA8B540A8DE}" destId="{B764B132-0961-414E-B6FA-FB0C6C1C6CED}" srcOrd="0" destOrd="0" presId="urn:microsoft.com/office/officeart/2008/layout/HorizontalMultiLevelHierarchy#77"/>
    <dgm:cxn modelId="{8A46042B-728D-48F7-A928-7617EE0CB06A}" type="presParOf" srcId="{B764B132-0961-414E-B6FA-FB0C6C1C6CED}" destId="{7111AE39-B455-7C4D-91F4-9E37E3822D07}" srcOrd="0" destOrd="0" presId="urn:microsoft.com/office/officeart/2008/layout/HorizontalMultiLevelHierarchy#77"/>
    <dgm:cxn modelId="{6A292942-741E-47C8-B8A3-A14F0359E1C3}" type="presParOf" srcId="{B764B132-0961-414E-B6FA-FB0C6C1C6CED}" destId="{551EC4E6-AE1D-DD43-B7C4-D7EFBEA2E636}" srcOrd="1" destOrd="0" presId="urn:microsoft.com/office/officeart/2008/layout/HorizontalMultiLevelHierarchy#77"/>
    <dgm:cxn modelId="{8B4E7662-A7D5-46EA-ABC2-699A9D256CA1}" type="presParOf" srcId="{551EC4E6-AE1D-DD43-B7C4-D7EFBEA2E636}" destId="{082A771F-69AF-7C4C-86CB-DF1CD8CB6581}" srcOrd="0" destOrd="0" presId="urn:microsoft.com/office/officeart/2008/layout/HorizontalMultiLevelHierarchy#77"/>
    <dgm:cxn modelId="{AB9E597A-77EF-4956-A49B-A5412FD46F8B}" type="presParOf" srcId="{082A771F-69AF-7C4C-86CB-DF1CD8CB6581}" destId="{F726EDD3-E670-9B47-8786-4F599884289D}" srcOrd="0" destOrd="0" presId="urn:microsoft.com/office/officeart/2008/layout/HorizontalMultiLevelHierarchy#77"/>
    <dgm:cxn modelId="{2DB1423C-AA31-4E28-83BE-87D100C4F815}" type="presParOf" srcId="{551EC4E6-AE1D-DD43-B7C4-D7EFBEA2E636}" destId="{7B40AE63-0EA3-0747-BCE5-5F3AB0355BF2}" srcOrd="1" destOrd="0" presId="urn:microsoft.com/office/officeart/2008/layout/HorizontalMultiLevelHierarchy#77"/>
    <dgm:cxn modelId="{F6C88C5A-A44E-4534-8D02-FFC5B0177FA7}" type="presParOf" srcId="{7B40AE63-0EA3-0747-BCE5-5F3AB0355BF2}" destId="{C852AF5D-E3CA-F844-B775-08DD6E6FB940}" srcOrd="0" destOrd="0" presId="urn:microsoft.com/office/officeart/2008/layout/HorizontalMultiLevelHierarchy#77"/>
    <dgm:cxn modelId="{CCBCF03D-7B50-45EE-A811-D8AEE2A2C437}" type="presParOf" srcId="{7B40AE63-0EA3-0747-BCE5-5F3AB0355BF2}" destId="{30463D07-8E7F-3146-97CE-76CE82648742}" srcOrd="1" destOrd="0" presId="urn:microsoft.com/office/officeart/2008/layout/HorizontalMultiLevelHierarchy#77"/>
    <dgm:cxn modelId="{AE93C575-41F9-416D-9C4E-654CEC4E7547}" type="presParOf" srcId="{551EC4E6-AE1D-DD43-B7C4-D7EFBEA2E636}" destId="{93180932-306E-E545-95F9-2A5635FDC9F1}" srcOrd="2" destOrd="0" presId="urn:microsoft.com/office/officeart/2008/layout/HorizontalMultiLevelHierarchy#77"/>
    <dgm:cxn modelId="{96B05411-DABF-43D3-AE3E-89B571C84881}" type="presParOf" srcId="{93180932-306E-E545-95F9-2A5635FDC9F1}" destId="{7A2CD5A7-70D6-DE44-803D-0740544CB367}" srcOrd="0" destOrd="0" presId="urn:microsoft.com/office/officeart/2008/layout/HorizontalMultiLevelHierarchy#77"/>
    <dgm:cxn modelId="{DA102492-6FC4-46CE-9D18-60D0E945983A}" type="presParOf" srcId="{551EC4E6-AE1D-DD43-B7C4-D7EFBEA2E636}" destId="{A0C9905E-6DBF-7645-94A7-C4BCDADC46B9}" srcOrd="3" destOrd="0" presId="urn:microsoft.com/office/officeart/2008/layout/HorizontalMultiLevelHierarchy#77"/>
    <dgm:cxn modelId="{04F4E814-1DBF-4EE8-A734-42BB1FE85781}" type="presParOf" srcId="{A0C9905E-6DBF-7645-94A7-C4BCDADC46B9}" destId="{D3E2E567-EC04-E743-9B8C-985408EA1058}" srcOrd="0" destOrd="0" presId="urn:microsoft.com/office/officeart/2008/layout/HorizontalMultiLevelHierarchy#77"/>
    <dgm:cxn modelId="{876C63D3-46D9-4155-9D5E-A624D53EBE66}" type="presParOf" srcId="{A0C9905E-6DBF-7645-94A7-C4BCDADC46B9}" destId="{1488A531-D252-B440-B1DA-4363F37F8970}" srcOrd="1" destOrd="0" presId="urn:microsoft.com/office/officeart/2008/layout/HorizontalMultiLevelHierarchy#77"/>
    <dgm:cxn modelId="{4DF95534-3CD5-4E2C-8BA1-147073611D7D}" type="presParOf" srcId="{551EC4E6-AE1D-DD43-B7C4-D7EFBEA2E636}" destId="{1F2800E8-CF94-FD43-8D0E-7E4B278315B1}" srcOrd="4" destOrd="0" presId="urn:microsoft.com/office/officeart/2008/layout/HorizontalMultiLevelHierarchy#77"/>
    <dgm:cxn modelId="{6F5F3877-99F7-4E90-BFDE-9FB4B5D1CE62}" type="presParOf" srcId="{1F2800E8-CF94-FD43-8D0E-7E4B278315B1}" destId="{938A9782-2B6B-8141-99DA-6568305E0C38}" srcOrd="0" destOrd="0" presId="urn:microsoft.com/office/officeart/2008/layout/HorizontalMultiLevelHierarchy#77"/>
    <dgm:cxn modelId="{5DDB3EF1-D7EE-4914-8773-BB1A3036C8A6}" type="presParOf" srcId="{551EC4E6-AE1D-DD43-B7C4-D7EFBEA2E636}" destId="{7377E58F-198D-DE48-B3AF-2D2AF67C403D}" srcOrd="5" destOrd="0" presId="urn:microsoft.com/office/officeart/2008/layout/HorizontalMultiLevelHierarchy#77"/>
    <dgm:cxn modelId="{FD25902C-569C-4276-8FE5-F4238B57825C}" type="presParOf" srcId="{7377E58F-198D-DE48-B3AF-2D2AF67C403D}" destId="{1C998B4A-F8C8-5D49-862A-38B9C7611407}" srcOrd="0" destOrd="0" presId="urn:microsoft.com/office/officeart/2008/layout/HorizontalMultiLevelHierarchy#77"/>
    <dgm:cxn modelId="{83A0B2E6-6CF2-4947-8E4D-2631F5AC2F89}"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59B0838D-A6AD-4012-8F71-8FE702E49F8D}" type="presOf" srcId="{DD5BF61D-B843-C744-B9A9-3312A1287EF4}" destId="{C852AF5D-E3CA-F844-B775-08DD6E6FB940}" srcOrd="0" destOrd="0" presId="urn:microsoft.com/office/officeart/2008/layout/HorizontalMultiLevelHierarchy#77"/>
    <dgm:cxn modelId="{D185C096-D579-487D-9000-D4D4AD0BCDB7}" type="presOf" srcId="{773FD5F0-F007-F148-886B-86E72F86266E}" destId="{D3E2E567-EC04-E743-9B8C-985408EA1058}"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AEDCCEA-CF1D-40E7-8EF7-0BCF457BDFCD}" type="presOf" srcId="{2EFE4671-8583-3540-9262-1FC578B666F4}" destId="{3013142F-A3C7-F746-853E-2CA8B540A8DE}" srcOrd="0" destOrd="0" presId="urn:microsoft.com/office/officeart/2008/layout/HorizontalMultiLevelHierarchy#77"/>
    <dgm:cxn modelId="{819FFFE6-5EF4-4387-A07E-979380849257}" type="presOf" srcId="{45267C76-6276-B44A-878A-9D61B556EBD7}" destId="{938A9782-2B6B-8141-99DA-6568305E0C38}" srcOrd="1" destOrd="0" presId="urn:microsoft.com/office/officeart/2008/layout/HorizontalMultiLevelHierarchy#77"/>
    <dgm:cxn modelId="{5D40696D-3D36-4816-B7BF-F0AC3719B064}" type="presOf" srcId="{45267C76-6276-B44A-878A-9D61B556EBD7}" destId="{1F2800E8-CF94-FD43-8D0E-7E4B278315B1}" srcOrd="0" destOrd="0" presId="urn:microsoft.com/office/officeart/2008/layout/HorizontalMultiLevelHierarchy#77"/>
    <dgm:cxn modelId="{2F6F3132-5CE3-461D-A2D9-436529420A63}" type="presOf" srcId="{BDC2CFA9-99C6-8347-9628-F8B57513FB8C}" destId="{93180932-306E-E545-95F9-2A5635FDC9F1}" srcOrd="0" destOrd="0" presId="urn:microsoft.com/office/officeart/2008/layout/HorizontalMultiLevelHierarchy#77"/>
    <dgm:cxn modelId="{9B72C2A9-58F2-4470-9F82-37A6C012EE55}" type="presOf" srcId="{A73DCD64-89DF-3E4C-9543-0D417B51464E}" destId="{F726EDD3-E670-9B47-8786-4F599884289D}" srcOrd="1" destOrd="0" presId="urn:microsoft.com/office/officeart/2008/layout/HorizontalMultiLevelHierarchy#77"/>
    <dgm:cxn modelId="{3CB427D7-8D40-439C-B0A9-3356D9167B80}" type="presOf" srcId="{9BA062DA-6B7A-FC4F-B1BB-7CC4C74C72CE}" destId="{1C998B4A-F8C8-5D49-862A-38B9C7611407}" srcOrd="0" destOrd="0" presId="urn:microsoft.com/office/officeart/2008/layout/HorizontalMultiLevelHierarchy#77"/>
    <dgm:cxn modelId="{8F798918-BD35-4B42-ABD8-5559237798F1}" type="presOf" srcId="{CC08C8E7-D5AB-9C4F-A78B-4A8C57EB2D22}" destId="{7111AE39-B455-7C4D-91F4-9E37E3822D07}" srcOrd="0" destOrd="0" presId="urn:microsoft.com/office/officeart/2008/layout/HorizontalMultiLevelHierarchy#77"/>
    <dgm:cxn modelId="{8BF1AA09-1751-48D4-8125-EF817003E0B0}" type="presOf" srcId="{A73DCD64-89DF-3E4C-9543-0D417B51464E}" destId="{082A771F-69AF-7C4C-86CB-DF1CD8CB6581}" srcOrd="0"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40705E4F-1F67-4565-85B0-C86EC76F8215}" type="presOf" srcId="{BDC2CFA9-99C6-8347-9628-F8B57513FB8C}" destId="{7A2CD5A7-70D6-DE44-803D-0740544CB367}" srcOrd="1" destOrd="0" presId="urn:microsoft.com/office/officeart/2008/layout/HorizontalMultiLevelHierarchy#77"/>
    <dgm:cxn modelId="{8EA81E2E-4C8D-4B8D-BFA2-69900A081126}" type="presParOf" srcId="{3013142F-A3C7-F746-853E-2CA8B540A8DE}" destId="{B764B132-0961-414E-B6FA-FB0C6C1C6CED}" srcOrd="0" destOrd="0" presId="urn:microsoft.com/office/officeart/2008/layout/HorizontalMultiLevelHierarchy#77"/>
    <dgm:cxn modelId="{D2B9D508-3CBE-488E-94E9-C541A24D3BBB}" type="presParOf" srcId="{B764B132-0961-414E-B6FA-FB0C6C1C6CED}" destId="{7111AE39-B455-7C4D-91F4-9E37E3822D07}" srcOrd="0" destOrd="0" presId="urn:microsoft.com/office/officeart/2008/layout/HorizontalMultiLevelHierarchy#77"/>
    <dgm:cxn modelId="{73213A28-79DA-4B86-A68A-ADFA2D332675}" type="presParOf" srcId="{B764B132-0961-414E-B6FA-FB0C6C1C6CED}" destId="{551EC4E6-AE1D-DD43-B7C4-D7EFBEA2E636}" srcOrd="1" destOrd="0" presId="urn:microsoft.com/office/officeart/2008/layout/HorizontalMultiLevelHierarchy#77"/>
    <dgm:cxn modelId="{708005E2-FC1A-438D-A987-928374B5C0EA}" type="presParOf" srcId="{551EC4E6-AE1D-DD43-B7C4-D7EFBEA2E636}" destId="{082A771F-69AF-7C4C-86CB-DF1CD8CB6581}" srcOrd="0" destOrd="0" presId="urn:microsoft.com/office/officeart/2008/layout/HorizontalMultiLevelHierarchy#77"/>
    <dgm:cxn modelId="{6AC849A3-020F-460F-9EDB-9ED0EE0BB7C7}" type="presParOf" srcId="{082A771F-69AF-7C4C-86CB-DF1CD8CB6581}" destId="{F726EDD3-E670-9B47-8786-4F599884289D}" srcOrd="0" destOrd="0" presId="urn:microsoft.com/office/officeart/2008/layout/HorizontalMultiLevelHierarchy#77"/>
    <dgm:cxn modelId="{64921009-C89F-474D-ABF5-3EEFB696C764}" type="presParOf" srcId="{551EC4E6-AE1D-DD43-B7C4-D7EFBEA2E636}" destId="{7B40AE63-0EA3-0747-BCE5-5F3AB0355BF2}" srcOrd="1" destOrd="0" presId="urn:microsoft.com/office/officeart/2008/layout/HorizontalMultiLevelHierarchy#77"/>
    <dgm:cxn modelId="{8BA3EC5E-A2CC-428B-A5D8-9AA46905B683}" type="presParOf" srcId="{7B40AE63-0EA3-0747-BCE5-5F3AB0355BF2}" destId="{C852AF5D-E3CA-F844-B775-08DD6E6FB940}" srcOrd="0" destOrd="0" presId="urn:microsoft.com/office/officeart/2008/layout/HorizontalMultiLevelHierarchy#77"/>
    <dgm:cxn modelId="{C29FA0BD-4B0A-467D-90E8-C584B200E5BA}" type="presParOf" srcId="{7B40AE63-0EA3-0747-BCE5-5F3AB0355BF2}" destId="{30463D07-8E7F-3146-97CE-76CE82648742}" srcOrd="1" destOrd="0" presId="urn:microsoft.com/office/officeart/2008/layout/HorizontalMultiLevelHierarchy#77"/>
    <dgm:cxn modelId="{E47C3DD0-C6AB-4AF2-8F62-AE097A64D35D}" type="presParOf" srcId="{551EC4E6-AE1D-DD43-B7C4-D7EFBEA2E636}" destId="{93180932-306E-E545-95F9-2A5635FDC9F1}" srcOrd="2" destOrd="0" presId="urn:microsoft.com/office/officeart/2008/layout/HorizontalMultiLevelHierarchy#77"/>
    <dgm:cxn modelId="{7FE2F69A-98C6-469E-AA7D-E385E66C390C}" type="presParOf" srcId="{93180932-306E-E545-95F9-2A5635FDC9F1}" destId="{7A2CD5A7-70D6-DE44-803D-0740544CB367}" srcOrd="0" destOrd="0" presId="urn:microsoft.com/office/officeart/2008/layout/HorizontalMultiLevelHierarchy#77"/>
    <dgm:cxn modelId="{CE0BDCF6-6030-4F4D-8AAA-F3B1A9365AE2}" type="presParOf" srcId="{551EC4E6-AE1D-DD43-B7C4-D7EFBEA2E636}" destId="{A0C9905E-6DBF-7645-94A7-C4BCDADC46B9}" srcOrd="3" destOrd="0" presId="urn:microsoft.com/office/officeart/2008/layout/HorizontalMultiLevelHierarchy#77"/>
    <dgm:cxn modelId="{F8BB3458-3F46-48FF-AB4C-DDF71358641F}" type="presParOf" srcId="{A0C9905E-6DBF-7645-94A7-C4BCDADC46B9}" destId="{D3E2E567-EC04-E743-9B8C-985408EA1058}" srcOrd="0" destOrd="0" presId="urn:microsoft.com/office/officeart/2008/layout/HorizontalMultiLevelHierarchy#77"/>
    <dgm:cxn modelId="{10F7F02D-E8EE-4CDA-A2E9-F0362F16AF41}" type="presParOf" srcId="{A0C9905E-6DBF-7645-94A7-C4BCDADC46B9}" destId="{1488A531-D252-B440-B1DA-4363F37F8970}" srcOrd="1" destOrd="0" presId="urn:microsoft.com/office/officeart/2008/layout/HorizontalMultiLevelHierarchy#77"/>
    <dgm:cxn modelId="{A8294551-E8DE-4C4D-8580-46575858B7DB}" type="presParOf" srcId="{551EC4E6-AE1D-DD43-B7C4-D7EFBEA2E636}" destId="{1F2800E8-CF94-FD43-8D0E-7E4B278315B1}" srcOrd="4" destOrd="0" presId="urn:microsoft.com/office/officeart/2008/layout/HorizontalMultiLevelHierarchy#77"/>
    <dgm:cxn modelId="{BA408E34-222B-486A-BEA5-1A2FE123F885}" type="presParOf" srcId="{1F2800E8-CF94-FD43-8D0E-7E4B278315B1}" destId="{938A9782-2B6B-8141-99DA-6568305E0C38}" srcOrd="0" destOrd="0" presId="urn:microsoft.com/office/officeart/2008/layout/HorizontalMultiLevelHierarchy#77"/>
    <dgm:cxn modelId="{86F2CBD6-9C78-416B-8C4E-D1463A8E74AF}" type="presParOf" srcId="{551EC4E6-AE1D-DD43-B7C4-D7EFBEA2E636}" destId="{7377E58F-198D-DE48-B3AF-2D2AF67C403D}" srcOrd="5" destOrd="0" presId="urn:microsoft.com/office/officeart/2008/layout/HorizontalMultiLevelHierarchy#77"/>
    <dgm:cxn modelId="{BF4760C1-0B5C-421E-950D-F8EBBD8C692E}" type="presParOf" srcId="{7377E58F-198D-DE48-B3AF-2D2AF67C403D}" destId="{1C998B4A-F8C8-5D49-862A-38B9C7611407}" srcOrd="0" destOrd="0" presId="urn:microsoft.com/office/officeart/2008/layout/HorizontalMultiLevelHierarchy#77"/>
    <dgm:cxn modelId="{75010242-F8A2-4017-8B6C-B839C316152E}"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3EB10840-AAF3-054B-8252-17AC85AD497F}" type="presOf" srcId="{A73DCD64-89DF-3E4C-9543-0D417B51464E}" destId="{F726EDD3-E670-9B47-8786-4F599884289D}" srcOrd="1"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F9A4FBD-C5F9-7146-AAC8-9409589C6D94}" type="presOf" srcId="{773FD5F0-F007-F148-886B-86E72F86266E}" destId="{D3E2E567-EC04-E743-9B8C-985408EA1058}" srcOrd="0" destOrd="0" presId="urn:microsoft.com/office/officeart/2008/layout/HorizontalMultiLevelHierarchy#77"/>
    <dgm:cxn modelId="{3724198E-FB2E-4946-B5D2-B3446DC0B41D}" type="presOf" srcId="{45267C76-6276-B44A-878A-9D61B556EBD7}" destId="{938A9782-2B6B-8141-99DA-6568305E0C38}" srcOrd="1" destOrd="0" presId="urn:microsoft.com/office/officeart/2008/layout/HorizontalMultiLevelHierarchy#77"/>
    <dgm:cxn modelId="{AD57E962-CFED-884C-B7FD-0FBD8F837267}" type="presOf" srcId="{45267C76-6276-B44A-878A-9D61B556EBD7}" destId="{1F2800E8-CF94-FD43-8D0E-7E4B278315B1}" srcOrd="0" destOrd="0" presId="urn:microsoft.com/office/officeart/2008/layout/HorizontalMultiLevelHierarchy#77"/>
    <dgm:cxn modelId="{164DC594-DED1-A149-A688-05F435EB7AF3}" type="presOf" srcId="{2EFE4671-8583-3540-9262-1FC578B666F4}" destId="{3013142F-A3C7-F746-853E-2CA8B540A8DE}" srcOrd="0" destOrd="0" presId="urn:microsoft.com/office/officeart/2008/layout/HorizontalMultiLevelHierarchy#77"/>
    <dgm:cxn modelId="{98BE66A9-AB93-9642-AF5D-B4C3CA29AE08}" type="presOf" srcId="{9BA062DA-6B7A-FC4F-B1BB-7CC4C74C72CE}" destId="{1C998B4A-F8C8-5D49-862A-38B9C7611407}" srcOrd="0" destOrd="0" presId="urn:microsoft.com/office/officeart/2008/layout/HorizontalMultiLevelHierarchy#77"/>
    <dgm:cxn modelId="{E4B35693-0061-C145-B1CE-DFD34B4CA0DF}" type="presOf" srcId="{BDC2CFA9-99C6-8347-9628-F8B57513FB8C}" destId="{93180932-306E-E545-95F9-2A5635FDC9F1}" srcOrd="0" destOrd="0" presId="urn:microsoft.com/office/officeart/2008/layout/HorizontalMultiLevelHierarchy#77"/>
    <dgm:cxn modelId="{DA659F90-3AEA-8F43-85EA-5DC16A8B41DA}" type="presOf" srcId="{A73DCD64-89DF-3E4C-9543-0D417B51464E}" destId="{082A771F-69AF-7C4C-86CB-DF1CD8CB6581}" srcOrd="0" destOrd="0" presId="urn:microsoft.com/office/officeart/2008/layout/HorizontalMultiLevelHierarchy#77"/>
    <dgm:cxn modelId="{7FDD5EE3-E371-1A45-8F7D-05086C375726}" type="presOf" srcId="{BDC2CFA9-99C6-8347-9628-F8B57513FB8C}" destId="{7A2CD5A7-70D6-DE44-803D-0740544CB367}" srcOrd="1"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6A63EABB-96D2-0049-A6F4-B44B2B661590}" type="presOf" srcId="{DD5BF61D-B843-C744-B9A9-3312A1287EF4}" destId="{C852AF5D-E3CA-F844-B775-08DD6E6FB940}" srcOrd="0" destOrd="0" presId="urn:microsoft.com/office/officeart/2008/layout/HorizontalMultiLevelHierarchy#77"/>
    <dgm:cxn modelId="{6B24AA13-15B9-8741-8085-67A308AC019A}" type="presOf" srcId="{CC08C8E7-D5AB-9C4F-A78B-4A8C57EB2D22}" destId="{7111AE39-B455-7C4D-91F4-9E37E3822D07}" srcOrd="0" destOrd="0" presId="urn:microsoft.com/office/officeart/2008/layout/HorizontalMultiLevelHierarchy#77"/>
    <dgm:cxn modelId="{2E2AEB1D-076D-F34A-9B26-4DA52825BDFF}" type="presParOf" srcId="{3013142F-A3C7-F746-853E-2CA8B540A8DE}" destId="{B764B132-0961-414E-B6FA-FB0C6C1C6CED}" srcOrd="0" destOrd="0" presId="urn:microsoft.com/office/officeart/2008/layout/HorizontalMultiLevelHierarchy#77"/>
    <dgm:cxn modelId="{07FBC700-53BF-994F-B3F6-D9863A99E303}" type="presParOf" srcId="{B764B132-0961-414E-B6FA-FB0C6C1C6CED}" destId="{7111AE39-B455-7C4D-91F4-9E37E3822D07}" srcOrd="0" destOrd="0" presId="urn:microsoft.com/office/officeart/2008/layout/HorizontalMultiLevelHierarchy#77"/>
    <dgm:cxn modelId="{82E8745A-B02F-0B42-A7A5-F593828FC6D7}" type="presParOf" srcId="{B764B132-0961-414E-B6FA-FB0C6C1C6CED}" destId="{551EC4E6-AE1D-DD43-B7C4-D7EFBEA2E636}" srcOrd="1" destOrd="0" presId="urn:microsoft.com/office/officeart/2008/layout/HorizontalMultiLevelHierarchy#77"/>
    <dgm:cxn modelId="{4685D1E9-6021-E547-8A87-9B4FF73A7AA5}" type="presParOf" srcId="{551EC4E6-AE1D-DD43-B7C4-D7EFBEA2E636}" destId="{082A771F-69AF-7C4C-86CB-DF1CD8CB6581}" srcOrd="0" destOrd="0" presId="urn:microsoft.com/office/officeart/2008/layout/HorizontalMultiLevelHierarchy#77"/>
    <dgm:cxn modelId="{72C8008D-8CE7-DD4F-97C5-388CB82947D9}" type="presParOf" srcId="{082A771F-69AF-7C4C-86CB-DF1CD8CB6581}" destId="{F726EDD3-E670-9B47-8786-4F599884289D}" srcOrd="0" destOrd="0" presId="urn:microsoft.com/office/officeart/2008/layout/HorizontalMultiLevelHierarchy#77"/>
    <dgm:cxn modelId="{1796A05C-3B8B-CD4F-870C-28BCBC072FD0}" type="presParOf" srcId="{551EC4E6-AE1D-DD43-B7C4-D7EFBEA2E636}" destId="{7B40AE63-0EA3-0747-BCE5-5F3AB0355BF2}" srcOrd="1" destOrd="0" presId="urn:microsoft.com/office/officeart/2008/layout/HorizontalMultiLevelHierarchy#77"/>
    <dgm:cxn modelId="{030004EC-F645-A345-8BF9-3B9E74E2BDAD}" type="presParOf" srcId="{7B40AE63-0EA3-0747-BCE5-5F3AB0355BF2}" destId="{C852AF5D-E3CA-F844-B775-08DD6E6FB940}" srcOrd="0" destOrd="0" presId="urn:microsoft.com/office/officeart/2008/layout/HorizontalMultiLevelHierarchy#77"/>
    <dgm:cxn modelId="{7B89F5F6-44F9-844B-8787-5E7C775E801A}" type="presParOf" srcId="{7B40AE63-0EA3-0747-BCE5-5F3AB0355BF2}" destId="{30463D07-8E7F-3146-97CE-76CE82648742}" srcOrd="1" destOrd="0" presId="urn:microsoft.com/office/officeart/2008/layout/HorizontalMultiLevelHierarchy#77"/>
    <dgm:cxn modelId="{99184533-2133-294A-9E3A-C6DA02015014}" type="presParOf" srcId="{551EC4E6-AE1D-DD43-B7C4-D7EFBEA2E636}" destId="{93180932-306E-E545-95F9-2A5635FDC9F1}" srcOrd="2" destOrd="0" presId="urn:microsoft.com/office/officeart/2008/layout/HorizontalMultiLevelHierarchy#77"/>
    <dgm:cxn modelId="{BC2FD8C0-D71F-4A41-99DE-2C193525962E}" type="presParOf" srcId="{93180932-306E-E545-95F9-2A5635FDC9F1}" destId="{7A2CD5A7-70D6-DE44-803D-0740544CB367}" srcOrd="0" destOrd="0" presId="urn:microsoft.com/office/officeart/2008/layout/HorizontalMultiLevelHierarchy#77"/>
    <dgm:cxn modelId="{F7925895-F34F-CF45-B544-0ACEF041D4A5}" type="presParOf" srcId="{551EC4E6-AE1D-DD43-B7C4-D7EFBEA2E636}" destId="{A0C9905E-6DBF-7645-94A7-C4BCDADC46B9}" srcOrd="3" destOrd="0" presId="urn:microsoft.com/office/officeart/2008/layout/HorizontalMultiLevelHierarchy#77"/>
    <dgm:cxn modelId="{F0A5F0F7-7D9D-4C4B-AFD0-27DF6C328F27}" type="presParOf" srcId="{A0C9905E-6DBF-7645-94A7-C4BCDADC46B9}" destId="{D3E2E567-EC04-E743-9B8C-985408EA1058}" srcOrd="0" destOrd="0" presId="urn:microsoft.com/office/officeart/2008/layout/HorizontalMultiLevelHierarchy#77"/>
    <dgm:cxn modelId="{C6FC7A55-230A-BF4F-AE75-5F758FFB977B}" type="presParOf" srcId="{A0C9905E-6DBF-7645-94A7-C4BCDADC46B9}" destId="{1488A531-D252-B440-B1DA-4363F37F8970}" srcOrd="1" destOrd="0" presId="urn:microsoft.com/office/officeart/2008/layout/HorizontalMultiLevelHierarchy#77"/>
    <dgm:cxn modelId="{DE508EE1-8411-5D4E-ABD0-544E6C5E5D6E}" type="presParOf" srcId="{551EC4E6-AE1D-DD43-B7C4-D7EFBEA2E636}" destId="{1F2800E8-CF94-FD43-8D0E-7E4B278315B1}" srcOrd="4" destOrd="0" presId="urn:microsoft.com/office/officeart/2008/layout/HorizontalMultiLevelHierarchy#77"/>
    <dgm:cxn modelId="{C9D1DF69-B710-0B4D-90E2-A4702ED004E7}" type="presParOf" srcId="{1F2800E8-CF94-FD43-8D0E-7E4B278315B1}" destId="{938A9782-2B6B-8141-99DA-6568305E0C38}" srcOrd="0" destOrd="0" presId="urn:microsoft.com/office/officeart/2008/layout/HorizontalMultiLevelHierarchy#77"/>
    <dgm:cxn modelId="{60609299-6255-E546-960A-6BB539700C62}" type="presParOf" srcId="{551EC4E6-AE1D-DD43-B7C4-D7EFBEA2E636}" destId="{7377E58F-198D-DE48-B3AF-2D2AF67C403D}" srcOrd="5" destOrd="0" presId="urn:microsoft.com/office/officeart/2008/layout/HorizontalMultiLevelHierarchy#77"/>
    <dgm:cxn modelId="{CF3FBA25-4C03-3242-9D7C-C99845EC4C2C}" type="presParOf" srcId="{7377E58F-198D-DE48-B3AF-2D2AF67C403D}" destId="{1C998B4A-F8C8-5D49-862A-38B9C7611407}" srcOrd="0" destOrd="0" presId="urn:microsoft.com/office/officeart/2008/layout/HorizontalMultiLevelHierarchy#77"/>
    <dgm:cxn modelId="{EB657C14-E146-DC47-AF12-24EC82C197DF}"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2" loCatId="" qsTypeId="urn:microsoft.com/office/officeart/2005/8/quickstyle/simple5#61" qsCatId="simple" csTypeId="urn:microsoft.com/office/officeart/2005/8/colors/accent0_1#61" csCatId="mainScheme" phldr="1"/>
      <dgm:spPr/>
      <dgm:t>
        <a:bodyPr/>
        <a:lstStyle/>
        <a:p>
          <a:endParaRPr lang="zh-CN" altLang="en-US"/>
        </a:p>
      </dgm:t>
    </dgm:pt>
    <dgm:pt modelId="{CC08C8E7-D5AB-9C4F-A78B-4A8C57EB2D22}">
      <dgm:prSet phldrT="[文本]" custT="1"/>
      <dgm:spPr/>
      <dgm:t>
        <a:bodyPr/>
        <a:lstStyle/>
        <a:p>
          <a:r>
            <a:rPr lang="en-US" altLang="zh-CN" sz="2800" dirty="0">
              <a:latin typeface="Microsoft YaHei" charset="-122"/>
              <a:ea typeface="Microsoft YaHei" charset="-122"/>
              <a:cs typeface="Microsoft YaHei" charset="-122"/>
            </a:rPr>
            <a:t>2.3</a:t>
          </a:r>
          <a:r>
            <a:rPr lang="zh-CN" altLang="en-US" sz="28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a:solidFill>
                <a:schemeClr val="tx1"/>
              </a:solidFill>
              <a:latin typeface="Microsoft YaHei" charset="-122"/>
              <a:ea typeface="Microsoft YaHei" charset="-122"/>
              <a:cs typeface="Microsoft YaHei" charset="-122"/>
            </a:rPr>
            <a:t>2.3.1</a:t>
          </a:r>
          <a:r>
            <a:rPr lang="zh-CN" altLang="en-US" sz="2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a:solidFill>
                <a:schemeClr val="tx1"/>
              </a:solidFill>
              <a:latin typeface="Microsoft YaHei" charset="-122"/>
              <a:ea typeface="Microsoft YaHei" charset="-122"/>
              <a:cs typeface="Microsoft YaHei" charset="-122"/>
            </a:rPr>
            <a:t>2.3.2</a:t>
          </a:r>
          <a:r>
            <a:rPr lang="zh-CN" altLang="en-US" sz="2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a:solidFill>
                <a:schemeClr val="tx1"/>
              </a:solidFill>
              <a:latin typeface="Microsoft YaHei" charset="-122"/>
              <a:ea typeface="Microsoft YaHei" charset="-122"/>
              <a:cs typeface="Microsoft YaHei" charset="-122"/>
            </a:rPr>
            <a:t>2.3.3</a:t>
          </a:r>
          <a:r>
            <a:rPr lang="zh-CN" altLang="en-US" sz="2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598D453-09EF-5B44-9E99-D026E2580B62}" type="presOf" srcId="{45267C76-6276-B44A-878A-9D61B556EBD7}" destId="{938A9782-2B6B-8141-99DA-6568305E0C38}" srcOrd="1" destOrd="0" presId="urn:microsoft.com/office/officeart/2008/layout/HorizontalMultiLevelHierarchy#62"/>
    <dgm:cxn modelId="{F5520AE5-50EB-8743-B48A-12307D4CCE80}" srcId="{CC08C8E7-D5AB-9C4F-A78B-4A8C57EB2D22}" destId="{9BA062DA-6B7A-FC4F-B1BB-7CC4C74C72CE}" srcOrd="2" destOrd="0" parTransId="{45267C76-6276-B44A-878A-9D61B556EBD7}" sibTransId="{3A650251-37F9-7645-8144-FF91C57FC2AC}"/>
    <dgm:cxn modelId="{3FE1687F-981B-7C4D-BB19-2AFC9C21469F}" type="presOf" srcId="{A73DCD64-89DF-3E4C-9543-0D417B51464E}" destId="{082A771F-69AF-7C4C-86CB-DF1CD8CB6581}" srcOrd="0" destOrd="0" presId="urn:microsoft.com/office/officeart/2008/layout/HorizontalMultiLevelHierarchy#62"/>
    <dgm:cxn modelId="{C6858424-A893-6D4E-BA91-0BA994427221}" type="presOf" srcId="{A73DCD64-89DF-3E4C-9543-0D417B51464E}" destId="{F726EDD3-E670-9B47-8786-4F599884289D}" srcOrd="1" destOrd="0" presId="urn:microsoft.com/office/officeart/2008/layout/HorizontalMultiLevelHierarchy#62"/>
    <dgm:cxn modelId="{D6FF61F4-2E70-2445-B362-FDF5936BBC6B}" srcId="{CC08C8E7-D5AB-9C4F-A78B-4A8C57EB2D22}" destId="{773FD5F0-F007-F148-886B-86E72F86266E}" srcOrd="1" destOrd="0" parTransId="{BDC2CFA9-99C6-8347-9628-F8B57513FB8C}" sibTransId="{9458031D-FD27-D841-9D56-100BE85B229D}"/>
    <dgm:cxn modelId="{8E29766D-9BFD-9A4E-B821-906A98E9CD14}" type="presOf" srcId="{BDC2CFA9-99C6-8347-9628-F8B57513FB8C}" destId="{93180932-306E-E545-95F9-2A5635FDC9F1}" srcOrd="0" destOrd="0" presId="urn:microsoft.com/office/officeart/2008/layout/HorizontalMultiLevelHierarchy#62"/>
    <dgm:cxn modelId="{BBBBA387-10D3-2641-80E5-F122CD5791B7}" type="presOf" srcId="{BDC2CFA9-99C6-8347-9628-F8B57513FB8C}" destId="{7A2CD5A7-70D6-DE44-803D-0740544CB367}" srcOrd="1" destOrd="0" presId="urn:microsoft.com/office/officeart/2008/layout/HorizontalMultiLevelHierarchy#62"/>
    <dgm:cxn modelId="{8A1D47EE-424E-0540-8995-18CA38784294}" type="presOf" srcId="{45267C76-6276-B44A-878A-9D61B556EBD7}" destId="{1F2800E8-CF94-FD43-8D0E-7E4B278315B1}" srcOrd="0" destOrd="0" presId="urn:microsoft.com/office/officeart/2008/layout/HorizontalMultiLevelHierarchy#62"/>
    <dgm:cxn modelId="{7725A710-EB82-6543-8E80-B973AC4CD97A}" srcId="{2EFE4671-8583-3540-9262-1FC578B666F4}" destId="{CC08C8E7-D5AB-9C4F-A78B-4A8C57EB2D22}" srcOrd="0" destOrd="0" parTransId="{806FC88F-B9CF-A04B-B59C-3A472F525AEF}" sibTransId="{B0179D74-E210-A34F-9FFE-D6C2C6F405F5}"/>
    <dgm:cxn modelId="{981C128E-452B-1742-9206-1CF4CE4876C3}" type="presOf" srcId="{2EFE4671-8583-3540-9262-1FC578B666F4}" destId="{3013142F-A3C7-F746-853E-2CA8B540A8DE}" srcOrd="0" destOrd="0" presId="urn:microsoft.com/office/officeart/2008/layout/HorizontalMultiLevelHierarchy#62"/>
    <dgm:cxn modelId="{1EE3B07D-A823-D847-A5FE-3E7470E1C97B}" type="presOf" srcId="{9BA062DA-6B7A-FC4F-B1BB-7CC4C74C72CE}" destId="{1C998B4A-F8C8-5D49-862A-38B9C7611407}" srcOrd="0" destOrd="0" presId="urn:microsoft.com/office/officeart/2008/layout/HorizontalMultiLevelHierarchy#62"/>
    <dgm:cxn modelId="{501712D9-3C3E-2043-985F-619C4AB3E9FD}" type="presOf" srcId="{DD5BF61D-B843-C744-B9A9-3312A1287EF4}" destId="{C852AF5D-E3CA-F844-B775-08DD6E6FB940}" srcOrd="0" destOrd="0" presId="urn:microsoft.com/office/officeart/2008/layout/HorizontalMultiLevelHierarchy#62"/>
    <dgm:cxn modelId="{A4B6D05F-FAB8-3545-B943-53619FF420F4}" type="presOf" srcId="{CC08C8E7-D5AB-9C4F-A78B-4A8C57EB2D22}" destId="{7111AE39-B455-7C4D-91F4-9E37E3822D07}" srcOrd="0" destOrd="0" presId="urn:microsoft.com/office/officeart/2008/layout/HorizontalMultiLevelHierarchy#62"/>
    <dgm:cxn modelId="{FE34B427-9D47-5D4F-B08C-79C955C57CBA}" srcId="{CC08C8E7-D5AB-9C4F-A78B-4A8C57EB2D22}" destId="{DD5BF61D-B843-C744-B9A9-3312A1287EF4}" srcOrd="0" destOrd="0" parTransId="{A73DCD64-89DF-3E4C-9543-0D417B51464E}" sibTransId="{5F6E09CE-61C0-D34C-AE4A-99D078D226DF}"/>
    <dgm:cxn modelId="{E1467347-CC9D-B344-A4CE-4A07D5A3B1CD}" type="presOf" srcId="{773FD5F0-F007-F148-886B-86E72F86266E}" destId="{D3E2E567-EC04-E743-9B8C-985408EA1058}" srcOrd="0" destOrd="0" presId="urn:microsoft.com/office/officeart/2008/layout/HorizontalMultiLevelHierarchy#62"/>
    <dgm:cxn modelId="{3A6D51E3-F513-9548-9138-A5A0146F7940}" type="presParOf" srcId="{3013142F-A3C7-F746-853E-2CA8B540A8DE}" destId="{B764B132-0961-414E-B6FA-FB0C6C1C6CED}" srcOrd="0" destOrd="0" presId="urn:microsoft.com/office/officeart/2008/layout/HorizontalMultiLevelHierarchy#62"/>
    <dgm:cxn modelId="{B2926D0F-4996-974D-B0ED-D84728ABF40A}" type="presParOf" srcId="{B764B132-0961-414E-B6FA-FB0C6C1C6CED}" destId="{7111AE39-B455-7C4D-91F4-9E37E3822D07}" srcOrd="0" destOrd="0" presId="urn:microsoft.com/office/officeart/2008/layout/HorizontalMultiLevelHierarchy#62"/>
    <dgm:cxn modelId="{559D9467-7720-D240-AD49-65E8C8B2337A}" type="presParOf" srcId="{B764B132-0961-414E-B6FA-FB0C6C1C6CED}" destId="{551EC4E6-AE1D-DD43-B7C4-D7EFBEA2E636}" srcOrd="1" destOrd="0" presId="urn:microsoft.com/office/officeart/2008/layout/HorizontalMultiLevelHierarchy#62"/>
    <dgm:cxn modelId="{409D17D1-CECB-3E42-B2CF-B86A311EBED3}" type="presParOf" srcId="{551EC4E6-AE1D-DD43-B7C4-D7EFBEA2E636}" destId="{082A771F-69AF-7C4C-86CB-DF1CD8CB6581}" srcOrd="0" destOrd="0" presId="urn:microsoft.com/office/officeart/2008/layout/HorizontalMultiLevelHierarchy#62"/>
    <dgm:cxn modelId="{2CD77FA3-7C14-C445-BC25-46F9DA2FC3BA}" type="presParOf" srcId="{082A771F-69AF-7C4C-86CB-DF1CD8CB6581}" destId="{F726EDD3-E670-9B47-8786-4F599884289D}" srcOrd="0" destOrd="0" presId="urn:microsoft.com/office/officeart/2008/layout/HorizontalMultiLevelHierarchy#62"/>
    <dgm:cxn modelId="{6211A801-152A-2047-8BB2-A259E7E4121C}" type="presParOf" srcId="{551EC4E6-AE1D-DD43-B7C4-D7EFBEA2E636}" destId="{7B40AE63-0EA3-0747-BCE5-5F3AB0355BF2}" srcOrd="1" destOrd="0" presId="urn:microsoft.com/office/officeart/2008/layout/HorizontalMultiLevelHierarchy#62"/>
    <dgm:cxn modelId="{314619D8-1334-C14B-8FE9-A7B999DDC706}" type="presParOf" srcId="{7B40AE63-0EA3-0747-BCE5-5F3AB0355BF2}" destId="{C852AF5D-E3CA-F844-B775-08DD6E6FB940}" srcOrd="0" destOrd="0" presId="urn:microsoft.com/office/officeart/2008/layout/HorizontalMultiLevelHierarchy#62"/>
    <dgm:cxn modelId="{CECB7398-3E87-9347-8DF7-4661202875DA}" type="presParOf" srcId="{7B40AE63-0EA3-0747-BCE5-5F3AB0355BF2}" destId="{30463D07-8E7F-3146-97CE-76CE82648742}" srcOrd="1" destOrd="0" presId="urn:microsoft.com/office/officeart/2008/layout/HorizontalMultiLevelHierarchy#62"/>
    <dgm:cxn modelId="{1DF3A8B2-B9FD-814C-AAEF-B856E523A3FE}" type="presParOf" srcId="{551EC4E6-AE1D-DD43-B7C4-D7EFBEA2E636}" destId="{93180932-306E-E545-95F9-2A5635FDC9F1}" srcOrd="2" destOrd="0" presId="urn:microsoft.com/office/officeart/2008/layout/HorizontalMultiLevelHierarchy#62"/>
    <dgm:cxn modelId="{4AD5869F-F11D-A440-8CF0-C39D28BE3280}" type="presParOf" srcId="{93180932-306E-E545-95F9-2A5635FDC9F1}" destId="{7A2CD5A7-70D6-DE44-803D-0740544CB367}" srcOrd="0" destOrd="0" presId="urn:microsoft.com/office/officeart/2008/layout/HorizontalMultiLevelHierarchy#62"/>
    <dgm:cxn modelId="{67CDE948-20B6-7348-B5F0-BB3572FD74EA}" type="presParOf" srcId="{551EC4E6-AE1D-DD43-B7C4-D7EFBEA2E636}" destId="{A0C9905E-6DBF-7645-94A7-C4BCDADC46B9}" srcOrd="3" destOrd="0" presId="urn:microsoft.com/office/officeart/2008/layout/HorizontalMultiLevelHierarchy#62"/>
    <dgm:cxn modelId="{6AD0D427-4784-9346-B4AA-3A045C2C5992}" type="presParOf" srcId="{A0C9905E-6DBF-7645-94A7-C4BCDADC46B9}" destId="{D3E2E567-EC04-E743-9B8C-985408EA1058}" srcOrd="0" destOrd="0" presId="urn:microsoft.com/office/officeart/2008/layout/HorizontalMultiLevelHierarchy#62"/>
    <dgm:cxn modelId="{6567A7F7-4AA1-6D4C-9432-5E27377BD313}" type="presParOf" srcId="{A0C9905E-6DBF-7645-94A7-C4BCDADC46B9}" destId="{1488A531-D252-B440-B1DA-4363F37F8970}" srcOrd="1" destOrd="0" presId="urn:microsoft.com/office/officeart/2008/layout/HorizontalMultiLevelHierarchy#62"/>
    <dgm:cxn modelId="{D32895B1-5D72-E847-AFD2-1BFF6D4D155B}" type="presParOf" srcId="{551EC4E6-AE1D-DD43-B7C4-D7EFBEA2E636}" destId="{1F2800E8-CF94-FD43-8D0E-7E4B278315B1}" srcOrd="4" destOrd="0" presId="urn:microsoft.com/office/officeart/2008/layout/HorizontalMultiLevelHierarchy#62"/>
    <dgm:cxn modelId="{A488E5CC-DABB-6145-BDD2-FA8D33065215}" type="presParOf" srcId="{1F2800E8-CF94-FD43-8D0E-7E4B278315B1}" destId="{938A9782-2B6B-8141-99DA-6568305E0C38}" srcOrd="0" destOrd="0" presId="urn:microsoft.com/office/officeart/2008/layout/HorizontalMultiLevelHierarchy#62"/>
    <dgm:cxn modelId="{6F5C0FBD-7934-C14A-9D50-4C19991ACBF5}" type="presParOf" srcId="{551EC4E6-AE1D-DD43-B7C4-D7EFBEA2E636}" destId="{7377E58F-198D-DE48-B3AF-2D2AF67C403D}" srcOrd="5" destOrd="0" presId="urn:microsoft.com/office/officeart/2008/layout/HorizontalMultiLevelHierarchy#62"/>
    <dgm:cxn modelId="{1E333BE5-BC6C-964C-A8AD-1CC0279441B1}" type="presParOf" srcId="{7377E58F-198D-DE48-B3AF-2D2AF67C403D}" destId="{1C998B4A-F8C8-5D49-862A-38B9C7611407}" srcOrd="0" destOrd="0" presId="urn:microsoft.com/office/officeart/2008/layout/HorizontalMultiLevelHierarchy#62"/>
    <dgm:cxn modelId="{08D8CCB9-9DB0-B940-BCEE-5F00DCFA14F5}" type="presParOf" srcId="{7377E58F-198D-DE48-B3AF-2D2AF67C403D}" destId="{F9C8551A-E3F5-1A41-9D81-BA411262A93F}" srcOrd="1" destOrd="0" presId="urn:microsoft.com/office/officeart/2008/layout/HorizontalMultiLevelHierarchy#6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0D5F141-730A-4DE2-9A16-3C1F16C981F2}" type="presOf" srcId="{CC08C8E7-D5AB-9C4F-A78B-4A8C57EB2D22}" destId="{7111AE39-B455-7C4D-91F4-9E37E3822D07}" srcOrd="0" destOrd="0" presId="urn:microsoft.com/office/officeart/2008/layout/HorizontalMultiLevelHierarchy#77"/>
    <dgm:cxn modelId="{51498823-668A-4C60-BAC6-BED1AB543533}" type="presOf" srcId="{DD5BF61D-B843-C744-B9A9-3312A1287EF4}" destId="{C852AF5D-E3CA-F844-B775-08DD6E6FB940}" srcOrd="0" destOrd="0" presId="urn:microsoft.com/office/officeart/2008/layout/HorizontalMultiLevelHierarchy#77"/>
    <dgm:cxn modelId="{59C88037-D22C-4F77-B4F4-E81856BC6C84}" type="presOf" srcId="{A73DCD64-89DF-3E4C-9543-0D417B51464E}" destId="{082A771F-69AF-7C4C-86CB-DF1CD8CB6581}" srcOrd="0" destOrd="0" presId="urn:microsoft.com/office/officeart/2008/layout/HorizontalMultiLevelHierarchy#77"/>
    <dgm:cxn modelId="{D8D063D1-C495-48D8-89A5-27DB0DCB6B8F}" type="presOf" srcId="{773FD5F0-F007-F148-886B-86E72F86266E}" destId="{D3E2E567-EC04-E743-9B8C-985408EA1058}" srcOrd="0" destOrd="0" presId="urn:microsoft.com/office/officeart/2008/layout/HorizontalMultiLevelHierarchy#77"/>
    <dgm:cxn modelId="{DDBD035F-0749-4AE2-998D-9A96FE8554D7}" type="presOf" srcId="{A73DCD64-89DF-3E4C-9543-0D417B51464E}" destId="{F726EDD3-E670-9B47-8786-4F599884289D}" srcOrd="1" destOrd="0" presId="urn:microsoft.com/office/officeart/2008/layout/HorizontalMultiLevelHierarchy#77"/>
    <dgm:cxn modelId="{F727CAE2-7B76-442A-A9AE-3413B38EA7FD}" type="presOf" srcId="{45267C76-6276-B44A-878A-9D61B556EBD7}" destId="{938A9782-2B6B-8141-99DA-6568305E0C38}" srcOrd="1" destOrd="0" presId="urn:microsoft.com/office/officeart/2008/layout/HorizontalMultiLevelHierarchy#77"/>
    <dgm:cxn modelId="{2AF0860F-92B0-4B3F-99A7-FE6706637C61}" type="presOf" srcId="{45267C76-6276-B44A-878A-9D61B556EBD7}" destId="{1F2800E8-CF94-FD43-8D0E-7E4B278315B1}" srcOrd="0" destOrd="0" presId="urn:microsoft.com/office/officeart/2008/layout/HorizontalMultiLevelHierarchy#77"/>
    <dgm:cxn modelId="{77C43355-4E24-45C7-875F-96B79F62895F}" type="presOf" srcId="{BDC2CFA9-99C6-8347-9628-F8B57513FB8C}" destId="{93180932-306E-E545-95F9-2A5635FDC9F1}" srcOrd="0" destOrd="0" presId="urn:microsoft.com/office/officeart/2008/layout/HorizontalMultiLevelHierarchy#77"/>
    <dgm:cxn modelId="{E822D011-FA58-43F0-B4A6-D921CE9D8E74}" type="presOf" srcId="{9BA062DA-6B7A-FC4F-B1BB-7CC4C74C72CE}" destId="{1C998B4A-F8C8-5D49-862A-38B9C7611407}" srcOrd="0"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644AAB46-1892-472C-8BF5-5F7F6D606ABF}" type="presOf" srcId="{BDC2CFA9-99C6-8347-9628-F8B57513FB8C}" destId="{7A2CD5A7-70D6-DE44-803D-0740544CB367}" srcOrd="1" destOrd="0" presId="urn:microsoft.com/office/officeart/2008/layout/HorizontalMultiLevelHierarchy#77"/>
    <dgm:cxn modelId="{4AD44E9D-D6F0-4640-88A0-15341A6EBD28}" type="presOf" srcId="{2EFE4671-8583-3540-9262-1FC578B666F4}" destId="{3013142F-A3C7-F746-853E-2CA8B540A8DE}" srcOrd="0" destOrd="0" presId="urn:microsoft.com/office/officeart/2008/layout/HorizontalMultiLevelHierarchy#77"/>
    <dgm:cxn modelId="{C7B171A1-39E5-406F-8A4E-F388D619A9DC}" type="presParOf" srcId="{3013142F-A3C7-F746-853E-2CA8B540A8DE}" destId="{B764B132-0961-414E-B6FA-FB0C6C1C6CED}" srcOrd="0" destOrd="0" presId="urn:microsoft.com/office/officeart/2008/layout/HorizontalMultiLevelHierarchy#77"/>
    <dgm:cxn modelId="{73DC2F23-6DA1-4019-8F2D-470AC8200FD1}" type="presParOf" srcId="{B764B132-0961-414E-B6FA-FB0C6C1C6CED}" destId="{7111AE39-B455-7C4D-91F4-9E37E3822D07}" srcOrd="0" destOrd="0" presId="urn:microsoft.com/office/officeart/2008/layout/HorizontalMultiLevelHierarchy#77"/>
    <dgm:cxn modelId="{816E810B-6E8F-40C5-A3E4-1B8B2CAB95AC}" type="presParOf" srcId="{B764B132-0961-414E-B6FA-FB0C6C1C6CED}" destId="{551EC4E6-AE1D-DD43-B7C4-D7EFBEA2E636}" srcOrd="1" destOrd="0" presId="urn:microsoft.com/office/officeart/2008/layout/HorizontalMultiLevelHierarchy#77"/>
    <dgm:cxn modelId="{AF185EDD-D50B-4C51-8EBB-D5BCE399D0CD}" type="presParOf" srcId="{551EC4E6-AE1D-DD43-B7C4-D7EFBEA2E636}" destId="{082A771F-69AF-7C4C-86CB-DF1CD8CB6581}" srcOrd="0" destOrd="0" presId="urn:microsoft.com/office/officeart/2008/layout/HorizontalMultiLevelHierarchy#77"/>
    <dgm:cxn modelId="{362BD27B-0D61-4569-8BE0-5CC73E437D03}" type="presParOf" srcId="{082A771F-69AF-7C4C-86CB-DF1CD8CB6581}" destId="{F726EDD3-E670-9B47-8786-4F599884289D}" srcOrd="0" destOrd="0" presId="urn:microsoft.com/office/officeart/2008/layout/HorizontalMultiLevelHierarchy#77"/>
    <dgm:cxn modelId="{06E648BF-536D-46B3-8B61-A744E571A329}" type="presParOf" srcId="{551EC4E6-AE1D-DD43-B7C4-D7EFBEA2E636}" destId="{7B40AE63-0EA3-0747-BCE5-5F3AB0355BF2}" srcOrd="1" destOrd="0" presId="urn:microsoft.com/office/officeart/2008/layout/HorizontalMultiLevelHierarchy#77"/>
    <dgm:cxn modelId="{570570E9-03CE-4B1E-BD73-51FA8E35B9F3}" type="presParOf" srcId="{7B40AE63-0EA3-0747-BCE5-5F3AB0355BF2}" destId="{C852AF5D-E3CA-F844-B775-08DD6E6FB940}" srcOrd="0" destOrd="0" presId="urn:microsoft.com/office/officeart/2008/layout/HorizontalMultiLevelHierarchy#77"/>
    <dgm:cxn modelId="{3E6B72F0-7111-4A75-BB8E-E1FFB47EAF8A}" type="presParOf" srcId="{7B40AE63-0EA3-0747-BCE5-5F3AB0355BF2}" destId="{30463D07-8E7F-3146-97CE-76CE82648742}" srcOrd="1" destOrd="0" presId="urn:microsoft.com/office/officeart/2008/layout/HorizontalMultiLevelHierarchy#77"/>
    <dgm:cxn modelId="{48D4D1B4-F8E2-4D74-9804-F99E03DD88A2}" type="presParOf" srcId="{551EC4E6-AE1D-DD43-B7C4-D7EFBEA2E636}" destId="{93180932-306E-E545-95F9-2A5635FDC9F1}" srcOrd="2" destOrd="0" presId="urn:microsoft.com/office/officeart/2008/layout/HorizontalMultiLevelHierarchy#77"/>
    <dgm:cxn modelId="{2320593F-F123-4B4B-9471-1AE382A1D928}" type="presParOf" srcId="{93180932-306E-E545-95F9-2A5635FDC9F1}" destId="{7A2CD5A7-70D6-DE44-803D-0740544CB367}" srcOrd="0" destOrd="0" presId="urn:microsoft.com/office/officeart/2008/layout/HorizontalMultiLevelHierarchy#77"/>
    <dgm:cxn modelId="{50C1A186-3A99-4AFA-B6BE-A755B8FB8F50}" type="presParOf" srcId="{551EC4E6-AE1D-DD43-B7C4-D7EFBEA2E636}" destId="{A0C9905E-6DBF-7645-94A7-C4BCDADC46B9}" srcOrd="3" destOrd="0" presId="urn:microsoft.com/office/officeart/2008/layout/HorizontalMultiLevelHierarchy#77"/>
    <dgm:cxn modelId="{3BAD9EC3-65F5-49C4-AD7A-5B645532EF19}" type="presParOf" srcId="{A0C9905E-6DBF-7645-94A7-C4BCDADC46B9}" destId="{D3E2E567-EC04-E743-9B8C-985408EA1058}" srcOrd="0" destOrd="0" presId="urn:microsoft.com/office/officeart/2008/layout/HorizontalMultiLevelHierarchy#77"/>
    <dgm:cxn modelId="{CC281BC1-2091-4CD8-8F5D-772F6C56DDC6}" type="presParOf" srcId="{A0C9905E-6DBF-7645-94A7-C4BCDADC46B9}" destId="{1488A531-D252-B440-B1DA-4363F37F8970}" srcOrd="1" destOrd="0" presId="urn:microsoft.com/office/officeart/2008/layout/HorizontalMultiLevelHierarchy#77"/>
    <dgm:cxn modelId="{10DDA53E-A542-4D38-BE4F-24B7E08E6348}" type="presParOf" srcId="{551EC4E6-AE1D-DD43-B7C4-D7EFBEA2E636}" destId="{1F2800E8-CF94-FD43-8D0E-7E4B278315B1}" srcOrd="4" destOrd="0" presId="urn:microsoft.com/office/officeart/2008/layout/HorizontalMultiLevelHierarchy#77"/>
    <dgm:cxn modelId="{92B8843B-206E-401B-9C7C-15FDDDC7F66B}" type="presParOf" srcId="{1F2800E8-CF94-FD43-8D0E-7E4B278315B1}" destId="{938A9782-2B6B-8141-99DA-6568305E0C38}" srcOrd="0" destOrd="0" presId="urn:microsoft.com/office/officeart/2008/layout/HorizontalMultiLevelHierarchy#77"/>
    <dgm:cxn modelId="{260221D1-355E-4896-A5CB-1A4208C3E201}" type="presParOf" srcId="{551EC4E6-AE1D-DD43-B7C4-D7EFBEA2E636}" destId="{7377E58F-198D-DE48-B3AF-2D2AF67C403D}" srcOrd="5" destOrd="0" presId="urn:microsoft.com/office/officeart/2008/layout/HorizontalMultiLevelHierarchy#77"/>
    <dgm:cxn modelId="{9AA74079-50DC-412C-AE68-EAE4401F515A}" type="presParOf" srcId="{7377E58F-198D-DE48-B3AF-2D2AF67C403D}" destId="{1C998B4A-F8C8-5D49-862A-38B9C7611407}" srcOrd="0" destOrd="0" presId="urn:microsoft.com/office/officeart/2008/layout/HorizontalMultiLevelHierarchy#77"/>
    <dgm:cxn modelId="{28782892-CF2F-42B8-8DB6-D5A29FE9D153}"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C64075B-5EF3-4820-B16E-35F511A0E45E}" type="presOf" srcId="{A73DCD64-89DF-3E4C-9543-0D417B51464E}" destId="{082A771F-69AF-7C4C-86CB-DF1CD8CB6581}" srcOrd="0" destOrd="0" presId="urn:microsoft.com/office/officeart/2008/layout/HorizontalMultiLevelHierarchy#77"/>
    <dgm:cxn modelId="{2C3D56C3-A8B2-47C7-BAAA-00DC1B53C8B9}" type="presOf" srcId="{A73DCD64-89DF-3E4C-9543-0D417B51464E}" destId="{F726EDD3-E670-9B47-8786-4F599884289D}" srcOrd="1"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C08EFCA-4B94-4116-A616-76951BC73B49}" type="presOf" srcId="{773FD5F0-F007-F148-886B-86E72F86266E}" destId="{D3E2E567-EC04-E743-9B8C-985408EA1058}" srcOrd="0" destOrd="0" presId="urn:microsoft.com/office/officeart/2008/layout/HorizontalMultiLevelHierarchy#77"/>
    <dgm:cxn modelId="{965FA685-8CD1-4F44-BF74-E89C025CB020}" type="presOf" srcId="{CC08C8E7-D5AB-9C4F-A78B-4A8C57EB2D22}" destId="{7111AE39-B455-7C4D-91F4-9E37E3822D07}" srcOrd="0" destOrd="0" presId="urn:microsoft.com/office/officeart/2008/layout/HorizontalMultiLevelHierarchy#77"/>
    <dgm:cxn modelId="{D5A9DEF2-D375-4EE5-A68E-C9C3760A193C}" type="presOf" srcId="{BDC2CFA9-99C6-8347-9628-F8B57513FB8C}" destId="{93180932-306E-E545-95F9-2A5635FDC9F1}" srcOrd="0" destOrd="0" presId="urn:microsoft.com/office/officeart/2008/layout/HorizontalMultiLevelHierarchy#77"/>
    <dgm:cxn modelId="{2B24A6FF-EECD-44B6-B267-A738316882D3}" type="presOf" srcId="{45267C76-6276-B44A-878A-9D61B556EBD7}" destId="{1F2800E8-CF94-FD43-8D0E-7E4B278315B1}" srcOrd="0" destOrd="0" presId="urn:microsoft.com/office/officeart/2008/layout/HorizontalMultiLevelHierarchy#77"/>
    <dgm:cxn modelId="{6312BE88-CB6B-49AB-A094-482CF3964217}" type="presOf" srcId="{DD5BF61D-B843-C744-B9A9-3312A1287EF4}" destId="{C852AF5D-E3CA-F844-B775-08DD6E6FB940}" srcOrd="0" destOrd="0" presId="urn:microsoft.com/office/officeart/2008/layout/HorizontalMultiLevelHierarchy#77"/>
    <dgm:cxn modelId="{F51787E7-383F-4E4E-BDF1-A268E67F2F21}" type="presOf" srcId="{2EFE4671-8583-3540-9262-1FC578B666F4}" destId="{3013142F-A3C7-F746-853E-2CA8B540A8DE}" srcOrd="0" destOrd="0" presId="urn:microsoft.com/office/officeart/2008/layout/HorizontalMultiLevelHierarchy#77"/>
    <dgm:cxn modelId="{7B0C88A8-1E92-4C19-84A5-927D73524DE1}" type="presOf" srcId="{9BA062DA-6B7A-FC4F-B1BB-7CC4C74C72CE}" destId="{1C998B4A-F8C8-5D49-862A-38B9C7611407}" srcOrd="0" destOrd="0" presId="urn:microsoft.com/office/officeart/2008/layout/HorizontalMultiLevelHierarchy#77"/>
    <dgm:cxn modelId="{9B42F62A-B69C-4638-967B-02488FA8559C}" type="presOf" srcId="{45267C76-6276-B44A-878A-9D61B556EBD7}" destId="{938A9782-2B6B-8141-99DA-6568305E0C38}" srcOrd="1" destOrd="0" presId="urn:microsoft.com/office/officeart/2008/layout/HorizontalMultiLevelHierarchy#77"/>
    <dgm:cxn modelId="{7EADAADE-C941-4036-A121-3FBC78128A7A}" type="presOf" srcId="{BDC2CFA9-99C6-8347-9628-F8B57513FB8C}" destId="{7A2CD5A7-70D6-DE44-803D-0740544CB367}" srcOrd="1" destOrd="0" presId="urn:microsoft.com/office/officeart/2008/layout/HorizontalMultiLevelHierarchy#77"/>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667ACBCF-EE91-4D8A-88C1-64B8EC7B50FE}" type="presParOf" srcId="{3013142F-A3C7-F746-853E-2CA8B540A8DE}" destId="{B764B132-0961-414E-B6FA-FB0C6C1C6CED}" srcOrd="0" destOrd="0" presId="urn:microsoft.com/office/officeart/2008/layout/HorizontalMultiLevelHierarchy#77"/>
    <dgm:cxn modelId="{A51CFB6F-3047-45FB-98A9-7CA64F35B041}" type="presParOf" srcId="{B764B132-0961-414E-B6FA-FB0C6C1C6CED}" destId="{7111AE39-B455-7C4D-91F4-9E37E3822D07}" srcOrd="0" destOrd="0" presId="urn:microsoft.com/office/officeart/2008/layout/HorizontalMultiLevelHierarchy#77"/>
    <dgm:cxn modelId="{5CE0B3B2-B258-4E63-A28D-EDF3EDCB3BFA}" type="presParOf" srcId="{B764B132-0961-414E-B6FA-FB0C6C1C6CED}" destId="{551EC4E6-AE1D-DD43-B7C4-D7EFBEA2E636}" srcOrd="1" destOrd="0" presId="urn:microsoft.com/office/officeart/2008/layout/HorizontalMultiLevelHierarchy#77"/>
    <dgm:cxn modelId="{8F63AE3B-6F45-439C-9584-D75B44869CBA}" type="presParOf" srcId="{551EC4E6-AE1D-DD43-B7C4-D7EFBEA2E636}" destId="{082A771F-69AF-7C4C-86CB-DF1CD8CB6581}" srcOrd="0" destOrd="0" presId="urn:microsoft.com/office/officeart/2008/layout/HorizontalMultiLevelHierarchy#77"/>
    <dgm:cxn modelId="{BB7C7DB9-B7AE-474D-BF2A-3DAFA4AB1BC8}" type="presParOf" srcId="{082A771F-69AF-7C4C-86CB-DF1CD8CB6581}" destId="{F726EDD3-E670-9B47-8786-4F599884289D}" srcOrd="0" destOrd="0" presId="urn:microsoft.com/office/officeart/2008/layout/HorizontalMultiLevelHierarchy#77"/>
    <dgm:cxn modelId="{E27C448B-09DB-4AE8-9F0F-2A6AA3139A7F}" type="presParOf" srcId="{551EC4E6-AE1D-DD43-B7C4-D7EFBEA2E636}" destId="{7B40AE63-0EA3-0747-BCE5-5F3AB0355BF2}" srcOrd="1" destOrd="0" presId="urn:microsoft.com/office/officeart/2008/layout/HorizontalMultiLevelHierarchy#77"/>
    <dgm:cxn modelId="{B045838C-C519-4C03-A4FE-588F2A88BB67}" type="presParOf" srcId="{7B40AE63-0EA3-0747-BCE5-5F3AB0355BF2}" destId="{C852AF5D-E3CA-F844-B775-08DD6E6FB940}" srcOrd="0" destOrd="0" presId="urn:microsoft.com/office/officeart/2008/layout/HorizontalMultiLevelHierarchy#77"/>
    <dgm:cxn modelId="{0B11200A-DF6F-47DF-A0E5-2E7EDAC28D50}" type="presParOf" srcId="{7B40AE63-0EA3-0747-BCE5-5F3AB0355BF2}" destId="{30463D07-8E7F-3146-97CE-76CE82648742}" srcOrd="1" destOrd="0" presId="urn:microsoft.com/office/officeart/2008/layout/HorizontalMultiLevelHierarchy#77"/>
    <dgm:cxn modelId="{7337931D-D2F1-452F-AE46-D97521F2E43A}" type="presParOf" srcId="{551EC4E6-AE1D-DD43-B7C4-D7EFBEA2E636}" destId="{93180932-306E-E545-95F9-2A5635FDC9F1}" srcOrd="2" destOrd="0" presId="urn:microsoft.com/office/officeart/2008/layout/HorizontalMultiLevelHierarchy#77"/>
    <dgm:cxn modelId="{DE4415C2-D923-4EAD-B4E2-7E67E2D5A463}" type="presParOf" srcId="{93180932-306E-E545-95F9-2A5635FDC9F1}" destId="{7A2CD5A7-70D6-DE44-803D-0740544CB367}" srcOrd="0" destOrd="0" presId="urn:microsoft.com/office/officeart/2008/layout/HorizontalMultiLevelHierarchy#77"/>
    <dgm:cxn modelId="{662F11E6-35A3-4F02-870F-25CBA77C7AD9}" type="presParOf" srcId="{551EC4E6-AE1D-DD43-B7C4-D7EFBEA2E636}" destId="{A0C9905E-6DBF-7645-94A7-C4BCDADC46B9}" srcOrd="3" destOrd="0" presId="urn:microsoft.com/office/officeart/2008/layout/HorizontalMultiLevelHierarchy#77"/>
    <dgm:cxn modelId="{9801F2CA-EA8D-4E20-AD08-98FFA2946ED9}" type="presParOf" srcId="{A0C9905E-6DBF-7645-94A7-C4BCDADC46B9}" destId="{D3E2E567-EC04-E743-9B8C-985408EA1058}" srcOrd="0" destOrd="0" presId="urn:microsoft.com/office/officeart/2008/layout/HorizontalMultiLevelHierarchy#77"/>
    <dgm:cxn modelId="{81EF0B3D-8B96-47AE-8BC5-DC85CE34A31C}" type="presParOf" srcId="{A0C9905E-6DBF-7645-94A7-C4BCDADC46B9}" destId="{1488A531-D252-B440-B1DA-4363F37F8970}" srcOrd="1" destOrd="0" presId="urn:microsoft.com/office/officeart/2008/layout/HorizontalMultiLevelHierarchy#77"/>
    <dgm:cxn modelId="{005F914C-3AB0-444B-AE1D-BB88B026DB35}" type="presParOf" srcId="{551EC4E6-AE1D-DD43-B7C4-D7EFBEA2E636}" destId="{1F2800E8-CF94-FD43-8D0E-7E4B278315B1}" srcOrd="4" destOrd="0" presId="urn:microsoft.com/office/officeart/2008/layout/HorizontalMultiLevelHierarchy#77"/>
    <dgm:cxn modelId="{5A3B0536-49D8-4CBD-A1D1-70E8FF3BE2B8}" type="presParOf" srcId="{1F2800E8-CF94-FD43-8D0E-7E4B278315B1}" destId="{938A9782-2B6B-8141-99DA-6568305E0C38}" srcOrd="0" destOrd="0" presId="urn:microsoft.com/office/officeart/2008/layout/HorizontalMultiLevelHierarchy#77"/>
    <dgm:cxn modelId="{37EE825F-BDB1-4EB1-928A-6E5B2948817D}" type="presParOf" srcId="{551EC4E6-AE1D-DD43-B7C4-D7EFBEA2E636}" destId="{7377E58F-198D-DE48-B3AF-2D2AF67C403D}" srcOrd="5" destOrd="0" presId="urn:microsoft.com/office/officeart/2008/layout/HorizontalMultiLevelHierarchy#77"/>
    <dgm:cxn modelId="{F6DF3C7A-436B-4B02-8FBC-CCDEEA65FB09}" type="presParOf" srcId="{7377E58F-198D-DE48-B3AF-2D2AF67C403D}" destId="{1C998B4A-F8C8-5D49-862A-38B9C7611407}" srcOrd="0" destOrd="0" presId="urn:microsoft.com/office/officeart/2008/layout/HorizontalMultiLevelHierarchy#77"/>
    <dgm:cxn modelId="{9ABFC96D-45A9-40A7-83B3-0FDD78E02034}"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7" loCatId="" qsTypeId="urn:microsoft.com/office/officeart/2005/8/quickstyle/simple5#76" qsCatId="simple" csTypeId="urn:microsoft.com/office/officeart/2005/8/colors/accent0_1#76"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2B30A6B1-81DE-0340-BB97-099DBCFA282E}" type="presOf" srcId="{2EFE4671-8583-3540-9262-1FC578B666F4}" destId="{3013142F-A3C7-F746-853E-2CA8B540A8DE}" srcOrd="0" destOrd="0" presId="urn:microsoft.com/office/officeart/2008/layout/HorizontalMultiLevelHierarchy#77"/>
    <dgm:cxn modelId="{222AFE90-776B-934A-90B4-4737F31EC646}" type="presOf" srcId="{BDC2CFA9-99C6-8347-9628-F8B57513FB8C}" destId="{7A2CD5A7-70D6-DE44-803D-0740544CB367}" srcOrd="1" destOrd="0" presId="urn:microsoft.com/office/officeart/2008/layout/HorizontalMultiLevelHierarchy#77"/>
    <dgm:cxn modelId="{B2B324A1-27B7-2141-91AE-B9CF4953FD59}" type="presOf" srcId="{BDC2CFA9-99C6-8347-9628-F8B57513FB8C}" destId="{93180932-306E-E545-95F9-2A5635FDC9F1}" srcOrd="0" destOrd="0" presId="urn:microsoft.com/office/officeart/2008/layout/HorizontalMultiLevelHierarchy#77"/>
    <dgm:cxn modelId="{65416A02-272F-BE48-A3C0-095803EAD237}" type="presOf" srcId="{45267C76-6276-B44A-878A-9D61B556EBD7}" destId="{1F2800E8-CF94-FD43-8D0E-7E4B278315B1}" srcOrd="0" destOrd="0" presId="urn:microsoft.com/office/officeart/2008/layout/HorizontalMultiLevelHierarchy#77"/>
    <dgm:cxn modelId="{542AF63D-9C03-F042-896F-05FC343535AF}" type="presOf" srcId="{DD5BF61D-B843-C744-B9A9-3312A1287EF4}" destId="{C852AF5D-E3CA-F844-B775-08DD6E6FB940}" srcOrd="0" destOrd="0" presId="urn:microsoft.com/office/officeart/2008/layout/HorizontalMultiLevelHierarchy#77"/>
    <dgm:cxn modelId="{D6FF61F4-2E70-2445-B362-FDF5936BBC6B}" srcId="{CC08C8E7-D5AB-9C4F-A78B-4A8C57EB2D22}" destId="{773FD5F0-F007-F148-886B-86E72F86266E}" srcOrd="1" destOrd="0" parTransId="{BDC2CFA9-99C6-8347-9628-F8B57513FB8C}" sibTransId="{9458031D-FD27-D841-9D56-100BE85B229D}"/>
    <dgm:cxn modelId="{0F879271-8015-6F41-83A2-C25686819C11}" type="presOf" srcId="{45267C76-6276-B44A-878A-9D61B556EBD7}" destId="{938A9782-2B6B-8141-99DA-6568305E0C38}" srcOrd="1" destOrd="0" presId="urn:microsoft.com/office/officeart/2008/layout/HorizontalMultiLevelHierarchy#77"/>
    <dgm:cxn modelId="{DBB8DA59-76E5-8745-82F7-B528B5108E7B}" type="presOf" srcId="{CC08C8E7-D5AB-9C4F-A78B-4A8C57EB2D22}" destId="{7111AE39-B455-7C4D-91F4-9E37E3822D07}" srcOrd="0" destOrd="0" presId="urn:microsoft.com/office/officeart/2008/layout/HorizontalMultiLevelHierarchy#77"/>
    <dgm:cxn modelId="{F0C7054C-40F6-5C49-BA90-C4A0D94F09F1}" type="presOf" srcId="{9BA062DA-6B7A-FC4F-B1BB-7CC4C74C72CE}" destId="{1C998B4A-F8C8-5D49-862A-38B9C7611407}" srcOrd="0" destOrd="0" presId="urn:microsoft.com/office/officeart/2008/layout/HorizontalMultiLevelHierarchy#77"/>
    <dgm:cxn modelId="{5A323D85-3CF1-924F-AC2F-00BFB1993961}" type="presOf" srcId="{A73DCD64-89DF-3E4C-9543-0D417B51464E}" destId="{F726EDD3-E670-9B47-8786-4F599884289D}" srcOrd="1" destOrd="0" presId="urn:microsoft.com/office/officeart/2008/layout/HorizontalMultiLevelHierarchy#77"/>
    <dgm:cxn modelId="{7725A710-EB82-6543-8E80-B973AC4CD97A}" srcId="{2EFE4671-8583-3540-9262-1FC578B666F4}" destId="{CC08C8E7-D5AB-9C4F-A78B-4A8C57EB2D22}" srcOrd="0" destOrd="0" parTransId="{806FC88F-B9CF-A04B-B59C-3A472F525AEF}" sibTransId="{B0179D74-E210-A34F-9FFE-D6C2C6F405F5}"/>
    <dgm:cxn modelId="{25ACF2D0-626B-CA4A-82F1-E954872BEAFA}" type="presOf" srcId="{A73DCD64-89DF-3E4C-9543-0D417B51464E}" destId="{082A771F-69AF-7C4C-86CB-DF1CD8CB6581}" srcOrd="0" destOrd="0" presId="urn:microsoft.com/office/officeart/2008/layout/HorizontalMultiLevelHierarchy#77"/>
    <dgm:cxn modelId="{6E5D4E66-C968-A548-84FE-7E40DFED1A01}" type="presOf" srcId="{773FD5F0-F007-F148-886B-86E72F86266E}" destId="{D3E2E567-EC04-E743-9B8C-985408EA1058}" srcOrd="0" destOrd="0" presId="urn:microsoft.com/office/officeart/2008/layout/HorizontalMultiLevelHierarchy#77"/>
    <dgm:cxn modelId="{FE34B427-9D47-5D4F-B08C-79C955C57CBA}" srcId="{CC08C8E7-D5AB-9C4F-A78B-4A8C57EB2D22}" destId="{DD5BF61D-B843-C744-B9A9-3312A1287EF4}" srcOrd="0" destOrd="0" parTransId="{A73DCD64-89DF-3E4C-9543-0D417B51464E}" sibTransId="{5F6E09CE-61C0-D34C-AE4A-99D078D226DF}"/>
    <dgm:cxn modelId="{7C2AD673-491A-B344-8067-8C29B8D1E7D2}" type="presParOf" srcId="{3013142F-A3C7-F746-853E-2CA8B540A8DE}" destId="{B764B132-0961-414E-B6FA-FB0C6C1C6CED}" srcOrd="0" destOrd="0" presId="urn:microsoft.com/office/officeart/2008/layout/HorizontalMultiLevelHierarchy#77"/>
    <dgm:cxn modelId="{6E682664-6362-B94B-838E-41244BCAC6CF}" type="presParOf" srcId="{B764B132-0961-414E-B6FA-FB0C6C1C6CED}" destId="{7111AE39-B455-7C4D-91F4-9E37E3822D07}" srcOrd="0" destOrd="0" presId="urn:microsoft.com/office/officeart/2008/layout/HorizontalMultiLevelHierarchy#77"/>
    <dgm:cxn modelId="{82A79F5B-9B80-9D42-9CB2-C77AE55240BB}" type="presParOf" srcId="{B764B132-0961-414E-B6FA-FB0C6C1C6CED}" destId="{551EC4E6-AE1D-DD43-B7C4-D7EFBEA2E636}" srcOrd="1" destOrd="0" presId="urn:microsoft.com/office/officeart/2008/layout/HorizontalMultiLevelHierarchy#77"/>
    <dgm:cxn modelId="{78FA83D0-98C4-1E4B-8B11-982B4871B2E2}" type="presParOf" srcId="{551EC4E6-AE1D-DD43-B7C4-D7EFBEA2E636}" destId="{082A771F-69AF-7C4C-86CB-DF1CD8CB6581}" srcOrd="0" destOrd="0" presId="urn:microsoft.com/office/officeart/2008/layout/HorizontalMultiLevelHierarchy#77"/>
    <dgm:cxn modelId="{85CA1F32-AFDE-9441-B117-500A06658BBA}" type="presParOf" srcId="{082A771F-69AF-7C4C-86CB-DF1CD8CB6581}" destId="{F726EDD3-E670-9B47-8786-4F599884289D}" srcOrd="0" destOrd="0" presId="urn:microsoft.com/office/officeart/2008/layout/HorizontalMultiLevelHierarchy#77"/>
    <dgm:cxn modelId="{9111C84C-D783-DD4A-AB4A-8F9129117DF6}" type="presParOf" srcId="{551EC4E6-AE1D-DD43-B7C4-D7EFBEA2E636}" destId="{7B40AE63-0EA3-0747-BCE5-5F3AB0355BF2}" srcOrd="1" destOrd="0" presId="urn:microsoft.com/office/officeart/2008/layout/HorizontalMultiLevelHierarchy#77"/>
    <dgm:cxn modelId="{25028BE2-19EF-354E-A197-A0DB7932260E}" type="presParOf" srcId="{7B40AE63-0EA3-0747-BCE5-5F3AB0355BF2}" destId="{C852AF5D-E3CA-F844-B775-08DD6E6FB940}" srcOrd="0" destOrd="0" presId="urn:microsoft.com/office/officeart/2008/layout/HorizontalMultiLevelHierarchy#77"/>
    <dgm:cxn modelId="{0074D6ED-B0B1-C840-BAB4-8903FE7FF558}" type="presParOf" srcId="{7B40AE63-0EA3-0747-BCE5-5F3AB0355BF2}" destId="{30463D07-8E7F-3146-97CE-76CE82648742}" srcOrd="1" destOrd="0" presId="urn:microsoft.com/office/officeart/2008/layout/HorizontalMultiLevelHierarchy#77"/>
    <dgm:cxn modelId="{2C875203-D896-4E44-9B1C-001C3D65429E}" type="presParOf" srcId="{551EC4E6-AE1D-DD43-B7C4-D7EFBEA2E636}" destId="{93180932-306E-E545-95F9-2A5635FDC9F1}" srcOrd="2" destOrd="0" presId="urn:microsoft.com/office/officeart/2008/layout/HorizontalMultiLevelHierarchy#77"/>
    <dgm:cxn modelId="{A6D9749F-5423-5042-959B-765F2AB637A6}" type="presParOf" srcId="{93180932-306E-E545-95F9-2A5635FDC9F1}" destId="{7A2CD5A7-70D6-DE44-803D-0740544CB367}" srcOrd="0" destOrd="0" presId="urn:microsoft.com/office/officeart/2008/layout/HorizontalMultiLevelHierarchy#77"/>
    <dgm:cxn modelId="{CD32AB11-742E-7F4D-940D-BAA7CFEDC81C}" type="presParOf" srcId="{551EC4E6-AE1D-DD43-B7C4-D7EFBEA2E636}" destId="{A0C9905E-6DBF-7645-94A7-C4BCDADC46B9}" srcOrd="3" destOrd="0" presId="urn:microsoft.com/office/officeart/2008/layout/HorizontalMultiLevelHierarchy#77"/>
    <dgm:cxn modelId="{6412DD9C-6266-964B-BB80-39775CAB2F61}" type="presParOf" srcId="{A0C9905E-6DBF-7645-94A7-C4BCDADC46B9}" destId="{D3E2E567-EC04-E743-9B8C-985408EA1058}" srcOrd="0" destOrd="0" presId="urn:microsoft.com/office/officeart/2008/layout/HorizontalMultiLevelHierarchy#77"/>
    <dgm:cxn modelId="{9E376017-72CB-6145-9E9B-3162396EB5B4}" type="presParOf" srcId="{A0C9905E-6DBF-7645-94A7-C4BCDADC46B9}" destId="{1488A531-D252-B440-B1DA-4363F37F8970}" srcOrd="1" destOrd="0" presId="urn:microsoft.com/office/officeart/2008/layout/HorizontalMultiLevelHierarchy#77"/>
    <dgm:cxn modelId="{26E0986E-015C-6643-B7F5-3D728B33E4E3}" type="presParOf" srcId="{551EC4E6-AE1D-DD43-B7C4-D7EFBEA2E636}" destId="{1F2800E8-CF94-FD43-8D0E-7E4B278315B1}" srcOrd="4" destOrd="0" presId="urn:microsoft.com/office/officeart/2008/layout/HorizontalMultiLevelHierarchy#77"/>
    <dgm:cxn modelId="{DF7D2506-7B7E-BC4F-ADA7-618A684665B0}" type="presParOf" srcId="{1F2800E8-CF94-FD43-8D0E-7E4B278315B1}" destId="{938A9782-2B6B-8141-99DA-6568305E0C38}" srcOrd="0" destOrd="0" presId="urn:microsoft.com/office/officeart/2008/layout/HorizontalMultiLevelHierarchy#77"/>
    <dgm:cxn modelId="{B0DECBA3-C46C-704E-B674-80095D64B3F2}" type="presParOf" srcId="{551EC4E6-AE1D-DD43-B7C4-D7EFBEA2E636}" destId="{7377E58F-198D-DE48-B3AF-2D2AF67C403D}" srcOrd="5" destOrd="0" presId="urn:microsoft.com/office/officeart/2008/layout/HorizontalMultiLevelHierarchy#77"/>
    <dgm:cxn modelId="{EF1D520C-B3B6-C74D-B147-21222D5CA5DF}" type="presParOf" srcId="{7377E58F-198D-DE48-B3AF-2D2AF67C403D}" destId="{1C998B4A-F8C8-5D49-862A-38B9C7611407}" srcOrd="0" destOrd="0" presId="urn:microsoft.com/office/officeart/2008/layout/HorizontalMultiLevelHierarchy#77"/>
    <dgm:cxn modelId="{A4C74F5C-D84C-3346-9931-61008AB6AB54}" type="presParOf" srcId="{7377E58F-198D-DE48-B3AF-2D2AF67C403D}" destId="{F9C8551A-E3F5-1A41-9D81-BA411262A93F}" srcOrd="1" destOrd="0" presId="urn:microsoft.com/office/officeart/2008/layout/HorizontalMultiLevelHierarchy#7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5" loCatId="" qsTypeId="urn:microsoft.com/office/officeart/2005/8/quickstyle/simple5#84" qsCatId="simple" csTypeId="urn:microsoft.com/office/officeart/2005/8/colors/accent0_1#8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B9A173FE-D33C-45E7-BA12-1383E81B0E7F}" type="presOf" srcId="{2EFE4671-8583-3540-9262-1FC578B666F4}" destId="{3013142F-A3C7-F746-853E-2CA8B540A8DE}" srcOrd="0" destOrd="0" presId="urn:microsoft.com/office/officeart/2008/layout/HorizontalMultiLevelHierarchy#85"/>
    <dgm:cxn modelId="{FE34B427-9D47-5D4F-B08C-79C955C57CBA}" srcId="{CC08C8E7-D5AB-9C4F-A78B-4A8C57EB2D22}" destId="{DD5BF61D-B843-C744-B9A9-3312A1287EF4}" srcOrd="0" destOrd="0" parTransId="{A73DCD64-89DF-3E4C-9543-0D417B51464E}" sibTransId="{5F6E09CE-61C0-D34C-AE4A-99D078D226DF}"/>
    <dgm:cxn modelId="{3558E3BF-6D3B-4605-8196-EE1137A634D7}" type="presOf" srcId="{45267C76-6276-B44A-878A-9D61B556EBD7}" destId="{938A9782-2B6B-8141-99DA-6568305E0C38}" srcOrd="1" destOrd="0" presId="urn:microsoft.com/office/officeart/2008/layout/HorizontalMultiLevelHierarchy#85"/>
    <dgm:cxn modelId="{BDA73CF3-138C-4903-AC1E-BEAE4920E106}" type="presOf" srcId="{BDC2CFA9-99C6-8347-9628-F8B57513FB8C}" destId="{7A2CD5A7-70D6-DE44-803D-0740544CB367}" srcOrd="1" destOrd="0" presId="urn:microsoft.com/office/officeart/2008/layout/HorizontalMultiLevelHierarchy#85"/>
    <dgm:cxn modelId="{6B778C46-4B28-4574-98FC-460D3C68D8F8}" type="presOf" srcId="{A73DCD64-89DF-3E4C-9543-0D417B51464E}" destId="{F726EDD3-E670-9B47-8786-4F599884289D}" srcOrd="1" destOrd="0" presId="urn:microsoft.com/office/officeart/2008/layout/HorizontalMultiLevelHierarchy#85"/>
    <dgm:cxn modelId="{8E9C525B-C7CD-44A2-B24A-3B21C09CBD08}" type="presOf" srcId="{BDC2CFA9-99C6-8347-9628-F8B57513FB8C}" destId="{93180932-306E-E545-95F9-2A5635FDC9F1}" srcOrd="0" destOrd="0" presId="urn:microsoft.com/office/officeart/2008/layout/HorizontalMultiLevelHierarchy#85"/>
    <dgm:cxn modelId="{FD21F7A8-811E-463B-ADFC-EC135C5CD700}" type="presOf" srcId="{A73DCD64-89DF-3E4C-9543-0D417B51464E}" destId="{082A771F-69AF-7C4C-86CB-DF1CD8CB6581}" srcOrd="0" destOrd="0" presId="urn:microsoft.com/office/officeart/2008/layout/HorizontalMultiLevelHierarchy#85"/>
    <dgm:cxn modelId="{B66185EA-D453-4D2D-925E-E2F23363115F}" type="presOf" srcId="{773FD5F0-F007-F148-886B-86E72F86266E}" destId="{D3E2E567-EC04-E743-9B8C-985408EA1058}" srcOrd="0" destOrd="0" presId="urn:microsoft.com/office/officeart/2008/layout/HorizontalMultiLevelHierarchy#85"/>
    <dgm:cxn modelId="{D4D88A8D-1A97-41E4-97BD-D70A7660C56F}" type="presOf" srcId="{DD5BF61D-B843-C744-B9A9-3312A1287EF4}" destId="{C852AF5D-E3CA-F844-B775-08DD6E6FB940}" srcOrd="0" destOrd="0" presId="urn:microsoft.com/office/officeart/2008/layout/HorizontalMultiLevelHierarchy#85"/>
    <dgm:cxn modelId="{C7855B1B-CFE2-4E06-96A5-ACD1EBAA1477}" type="presOf" srcId="{CC08C8E7-D5AB-9C4F-A78B-4A8C57EB2D22}" destId="{7111AE39-B455-7C4D-91F4-9E37E3822D07}" srcOrd="0" destOrd="0" presId="urn:microsoft.com/office/officeart/2008/layout/HorizontalMultiLevelHierarchy#85"/>
    <dgm:cxn modelId="{1D910048-296A-4088-B8C2-291319996A3F}" type="presOf" srcId="{9BA062DA-6B7A-FC4F-B1BB-7CC4C74C72CE}" destId="{1C998B4A-F8C8-5D49-862A-38B9C7611407}" srcOrd="0" destOrd="0" presId="urn:microsoft.com/office/officeart/2008/layout/HorizontalMultiLevelHierarchy#8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C22D169-C700-497F-B744-63E19543F092}" type="presOf" srcId="{45267C76-6276-B44A-878A-9D61B556EBD7}" destId="{1F2800E8-CF94-FD43-8D0E-7E4B278315B1}" srcOrd="0" destOrd="0" presId="urn:microsoft.com/office/officeart/2008/layout/HorizontalMultiLevelHierarchy#85"/>
    <dgm:cxn modelId="{8DADFD59-E94D-44A0-B457-91A8A0D6E1AC}" type="presParOf" srcId="{3013142F-A3C7-F746-853E-2CA8B540A8DE}" destId="{B764B132-0961-414E-B6FA-FB0C6C1C6CED}" srcOrd="0" destOrd="0" presId="urn:microsoft.com/office/officeart/2008/layout/HorizontalMultiLevelHierarchy#85"/>
    <dgm:cxn modelId="{6FC6BDA9-7E55-4DCD-AFEE-37907DE86F8C}" type="presParOf" srcId="{B764B132-0961-414E-B6FA-FB0C6C1C6CED}" destId="{7111AE39-B455-7C4D-91F4-9E37E3822D07}" srcOrd="0" destOrd="0" presId="urn:microsoft.com/office/officeart/2008/layout/HorizontalMultiLevelHierarchy#85"/>
    <dgm:cxn modelId="{D4F272C1-4B30-4EBC-992D-BBD8380B7FAB}" type="presParOf" srcId="{B764B132-0961-414E-B6FA-FB0C6C1C6CED}" destId="{551EC4E6-AE1D-DD43-B7C4-D7EFBEA2E636}" srcOrd="1" destOrd="0" presId="urn:microsoft.com/office/officeart/2008/layout/HorizontalMultiLevelHierarchy#85"/>
    <dgm:cxn modelId="{98476EBB-8847-44B9-8188-1A8ED899A1F8}" type="presParOf" srcId="{551EC4E6-AE1D-DD43-B7C4-D7EFBEA2E636}" destId="{082A771F-69AF-7C4C-86CB-DF1CD8CB6581}" srcOrd="0" destOrd="0" presId="urn:microsoft.com/office/officeart/2008/layout/HorizontalMultiLevelHierarchy#85"/>
    <dgm:cxn modelId="{F1DA1663-7FFB-42B7-96AC-ABAE2221FEAC}" type="presParOf" srcId="{082A771F-69AF-7C4C-86CB-DF1CD8CB6581}" destId="{F726EDD3-E670-9B47-8786-4F599884289D}" srcOrd="0" destOrd="0" presId="urn:microsoft.com/office/officeart/2008/layout/HorizontalMultiLevelHierarchy#85"/>
    <dgm:cxn modelId="{F0BC1799-0926-4040-BF22-4A2D11D7CCF9}" type="presParOf" srcId="{551EC4E6-AE1D-DD43-B7C4-D7EFBEA2E636}" destId="{7B40AE63-0EA3-0747-BCE5-5F3AB0355BF2}" srcOrd="1" destOrd="0" presId="urn:microsoft.com/office/officeart/2008/layout/HorizontalMultiLevelHierarchy#85"/>
    <dgm:cxn modelId="{E54BE476-A917-4110-A0D7-A410FA644F5F}" type="presParOf" srcId="{7B40AE63-0EA3-0747-BCE5-5F3AB0355BF2}" destId="{C852AF5D-E3CA-F844-B775-08DD6E6FB940}" srcOrd="0" destOrd="0" presId="urn:microsoft.com/office/officeart/2008/layout/HorizontalMultiLevelHierarchy#85"/>
    <dgm:cxn modelId="{89F67D3D-0618-4D95-B1E6-F46A251B3FA3}" type="presParOf" srcId="{7B40AE63-0EA3-0747-BCE5-5F3AB0355BF2}" destId="{30463D07-8E7F-3146-97CE-76CE82648742}" srcOrd="1" destOrd="0" presId="urn:microsoft.com/office/officeart/2008/layout/HorizontalMultiLevelHierarchy#85"/>
    <dgm:cxn modelId="{AD112BEF-2B8C-444C-A5D6-25F90F347AB3}" type="presParOf" srcId="{551EC4E6-AE1D-DD43-B7C4-D7EFBEA2E636}" destId="{93180932-306E-E545-95F9-2A5635FDC9F1}" srcOrd="2" destOrd="0" presId="urn:microsoft.com/office/officeart/2008/layout/HorizontalMultiLevelHierarchy#85"/>
    <dgm:cxn modelId="{BAEC9482-DBE3-483B-BEFB-EA8F0319011B}" type="presParOf" srcId="{93180932-306E-E545-95F9-2A5635FDC9F1}" destId="{7A2CD5A7-70D6-DE44-803D-0740544CB367}" srcOrd="0" destOrd="0" presId="urn:microsoft.com/office/officeart/2008/layout/HorizontalMultiLevelHierarchy#85"/>
    <dgm:cxn modelId="{B72A5A68-922D-47E8-8B81-034949B5929B}" type="presParOf" srcId="{551EC4E6-AE1D-DD43-B7C4-D7EFBEA2E636}" destId="{A0C9905E-6DBF-7645-94A7-C4BCDADC46B9}" srcOrd="3" destOrd="0" presId="urn:microsoft.com/office/officeart/2008/layout/HorizontalMultiLevelHierarchy#85"/>
    <dgm:cxn modelId="{AF23F695-4EE6-4383-B89E-492C583CD71B}" type="presParOf" srcId="{A0C9905E-6DBF-7645-94A7-C4BCDADC46B9}" destId="{D3E2E567-EC04-E743-9B8C-985408EA1058}" srcOrd="0" destOrd="0" presId="urn:microsoft.com/office/officeart/2008/layout/HorizontalMultiLevelHierarchy#85"/>
    <dgm:cxn modelId="{933AC3D7-1436-491B-AFF2-E98FD653720D}" type="presParOf" srcId="{A0C9905E-6DBF-7645-94A7-C4BCDADC46B9}" destId="{1488A531-D252-B440-B1DA-4363F37F8970}" srcOrd="1" destOrd="0" presId="urn:microsoft.com/office/officeart/2008/layout/HorizontalMultiLevelHierarchy#85"/>
    <dgm:cxn modelId="{2168B48B-717D-49AE-BD44-701583DB9717}" type="presParOf" srcId="{551EC4E6-AE1D-DD43-B7C4-D7EFBEA2E636}" destId="{1F2800E8-CF94-FD43-8D0E-7E4B278315B1}" srcOrd="4" destOrd="0" presId="urn:microsoft.com/office/officeart/2008/layout/HorizontalMultiLevelHierarchy#85"/>
    <dgm:cxn modelId="{2D938FE2-8974-4B8C-94DC-E1C82C5CDED3}" type="presParOf" srcId="{1F2800E8-CF94-FD43-8D0E-7E4B278315B1}" destId="{938A9782-2B6B-8141-99DA-6568305E0C38}" srcOrd="0" destOrd="0" presId="urn:microsoft.com/office/officeart/2008/layout/HorizontalMultiLevelHierarchy#85"/>
    <dgm:cxn modelId="{31109585-6174-48D3-8FB5-8C9EC54E4EA6}" type="presParOf" srcId="{551EC4E6-AE1D-DD43-B7C4-D7EFBEA2E636}" destId="{7377E58F-198D-DE48-B3AF-2D2AF67C403D}" srcOrd="5" destOrd="0" presId="urn:microsoft.com/office/officeart/2008/layout/HorizontalMultiLevelHierarchy#85"/>
    <dgm:cxn modelId="{B33AFA66-D14B-4E2A-BCB0-DE2A45C7600B}" type="presParOf" srcId="{7377E58F-198D-DE48-B3AF-2D2AF67C403D}" destId="{1C998B4A-F8C8-5D49-862A-38B9C7611407}" srcOrd="0" destOrd="0" presId="urn:microsoft.com/office/officeart/2008/layout/HorizontalMultiLevelHierarchy#85"/>
    <dgm:cxn modelId="{82256EED-CE53-4590-84A6-56C61FC6D39F}" type="presParOf" srcId="{7377E58F-198D-DE48-B3AF-2D2AF67C403D}" destId="{F9C8551A-E3F5-1A41-9D81-BA411262A93F}" srcOrd="1" destOrd="0" presId="urn:microsoft.com/office/officeart/2008/layout/HorizontalMultiLevelHierarchy#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5" loCatId="" qsTypeId="urn:microsoft.com/office/officeart/2005/8/quickstyle/simple5#84" qsCatId="simple" csTypeId="urn:microsoft.com/office/officeart/2005/8/colors/accent0_1#8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BDDC565-3183-4919-B3DE-A4F7C0A0B500}" type="presOf" srcId="{45267C76-6276-B44A-878A-9D61B556EBD7}" destId="{938A9782-2B6B-8141-99DA-6568305E0C38}" srcOrd="1" destOrd="0" presId="urn:microsoft.com/office/officeart/2008/layout/HorizontalMultiLevelHierarchy#85"/>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DE24196-8B4C-457B-8B6B-3CB28FFC243E}" type="presOf" srcId="{DD5BF61D-B843-C744-B9A9-3312A1287EF4}" destId="{C852AF5D-E3CA-F844-B775-08DD6E6FB940}" srcOrd="0" destOrd="0" presId="urn:microsoft.com/office/officeart/2008/layout/HorizontalMultiLevelHierarchy#85"/>
    <dgm:cxn modelId="{A2A6D06E-D19F-4E72-8E6D-742050F12AA3}" type="presOf" srcId="{BDC2CFA9-99C6-8347-9628-F8B57513FB8C}" destId="{7A2CD5A7-70D6-DE44-803D-0740544CB367}" srcOrd="1" destOrd="0" presId="urn:microsoft.com/office/officeart/2008/layout/HorizontalMultiLevelHierarchy#85"/>
    <dgm:cxn modelId="{BC87A464-D1EA-491F-87EB-B1D8D26B697F}" type="presOf" srcId="{773FD5F0-F007-F148-886B-86E72F86266E}" destId="{D3E2E567-EC04-E743-9B8C-985408EA1058}" srcOrd="0" destOrd="0" presId="urn:microsoft.com/office/officeart/2008/layout/HorizontalMultiLevelHierarchy#85"/>
    <dgm:cxn modelId="{9178F91E-B15A-4BD0-9734-EF742EE3F31F}" type="presOf" srcId="{45267C76-6276-B44A-878A-9D61B556EBD7}" destId="{1F2800E8-CF94-FD43-8D0E-7E4B278315B1}" srcOrd="0" destOrd="0" presId="urn:microsoft.com/office/officeart/2008/layout/HorizontalMultiLevelHierarchy#85"/>
    <dgm:cxn modelId="{CF9FD759-4868-4F73-8450-6882D20A015E}" type="presOf" srcId="{CC08C8E7-D5AB-9C4F-A78B-4A8C57EB2D22}" destId="{7111AE39-B455-7C4D-91F4-9E37E3822D07}" srcOrd="0" destOrd="0" presId="urn:microsoft.com/office/officeart/2008/layout/HorizontalMultiLevelHierarchy#85"/>
    <dgm:cxn modelId="{C9A956DE-B8ED-4DE9-B908-867FF4F8573C}" type="presOf" srcId="{9BA062DA-6B7A-FC4F-B1BB-7CC4C74C72CE}" destId="{1C998B4A-F8C8-5D49-862A-38B9C7611407}" srcOrd="0" destOrd="0" presId="urn:microsoft.com/office/officeart/2008/layout/HorizontalMultiLevelHierarchy#85"/>
    <dgm:cxn modelId="{22BD6EBC-38A9-4BB0-A028-E9034B4AF9AE}" type="presOf" srcId="{A73DCD64-89DF-3E4C-9543-0D417B51464E}" destId="{F726EDD3-E670-9B47-8786-4F599884289D}" srcOrd="1" destOrd="0" presId="urn:microsoft.com/office/officeart/2008/layout/HorizontalMultiLevelHierarchy#85"/>
    <dgm:cxn modelId="{87B2A2F1-AF7F-4439-85F0-FBC6D9AD3FD6}" type="presOf" srcId="{A73DCD64-89DF-3E4C-9543-0D417B51464E}" destId="{082A771F-69AF-7C4C-86CB-DF1CD8CB6581}" srcOrd="0" destOrd="0" presId="urn:microsoft.com/office/officeart/2008/layout/HorizontalMultiLevelHierarchy#8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8A616A3-144C-4790-B2E0-1763E06F9C9D}" type="presOf" srcId="{BDC2CFA9-99C6-8347-9628-F8B57513FB8C}" destId="{93180932-306E-E545-95F9-2A5635FDC9F1}" srcOrd="0" destOrd="0" presId="urn:microsoft.com/office/officeart/2008/layout/HorizontalMultiLevelHierarchy#85"/>
    <dgm:cxn modelId="{4A6244CE-C702-4024-B0BF-3DF7614EBB84}" type="presOf" srcId="{2EFE4671-8583-3540-9262-1FC578B666F4}" destId="{3013142F-A3C7-F746-853E-2CA8B540A8DE}" srcOrd="0" destOrd="0" presId="urn:microsoft.com/office/officeart/2008/layout/HorizontalMultiLevelHierarchy#85"/>
    <dgm:cxn modelId="{D50970ED-B041-47AD-B38F-C86653F0C3FB}" type="presParOf" srcId="{3013142F-A3C7-F746-853E-2CA8B540A8DE}" destId="{B764B132-0961-414E-B6FA-FB0C6C1C6CED}" srcOrd="0" destOrd="0" presId="urn:microsoft.com/office/officeart/2008/layout/HorizontalMultiLevelHierarchy#85"/>
    <dgm:cxn modelId="{21221999-A379-40F6-930C-CEAEFA191C45}" type="presParOf" srcId="{B764B132-0961-414E-B6FA-FB0C6C1C6CED}" destId="{7111AE39-B455-7C4D-91F4-9E37E3822D07}" srcOrd="0" destOrd="0" presId="urn:microsoft.com/office/officeart/2008/layout/HorizontalMultiLevelHierarchy#85"/>
    <dgm:cxn modelId="{7CBED25B-3243-4B7D-9FE7-39355B32B613}" type="presParOf" srcId="{B764B132-0961-414E-B6FA-FB0C6C1C6CED}" destId="{551EC4E6-AE1D-DD43-B7C4-D7EFBEA2E636}" srcOrd="1" destOrd="0" presId="urn:microsoft.com/office/officeart/2008/layout/HorizontalMultiLevelHierarchy#85"/>
    <dgm:cxn modelId="{03A40D07-8C6E-4C18-A549-FAB3439305F7}" type="presParOf" srcId="{551EC4E6-AE1D-DD43-B7C4-D7EFBEA2E636}" destId="{082A771F-69AF-7C4C-86CB-DF1CD8CB6581}" srcOrd="0" destOrd="0" presId="urn:microsoft.com/office/officeart/2008/layout/HorizontalMultiLevelHierarchy#85"/>
    <dgm:cxn modelId="{EE4B3304-C56B-4EBF-A785-476F06203059}" type="presParOf" srcId="{082A771F-69AF-7C4C-86CB-DF1CD8CB6581}" destId="{F726EDD3-E670-9B47-8786-4F599884289D}" srcOrd="0" destOrd="0" presId="urn:microsoft.com/office/officeart/2008/layout/HorizontalMultiLevelHierarchy#85"/>
    <dgm:cxn modelId="{9A24BB90-8F24-484F-A373-204F05F2D266}" type="presParOf" srcId="{551EC4E6-AE1D-DD43-B7C4-D7EFBEA2E636}" destId="{7B40AE63-0EA3-0747-BCE5-5F3AB0355BF2}" srcOrd="1" destOrd="0" presId="urn:microsoft.com/office/officeart/2008/layout/HorizontalMultiLevelHierarchy#85"/>
    <dgm:cxn modelId="{C51EA7C2-F0D3-40B7-9A9A-92C092AC6064}" type="presParOf" srcId="{7B40AE63-0EA3-0747-BCE5-5F3AB0355BF2}" destId="{C852AF5D-E3CA-F844-B775-08DD6E6FB940}" srcOrd="0" destOrd="0" presId="urn:microsoft.com/office/officeart/2008/layout/HorizontalMultiLevelHierarchy#85"/>
    <dgm:cxn modelId="{492707F0-F622-4767-A509-4B66012AB1AC}" type="presParOf" srcId="{7B40AE63-0EA3-0747-BCE5-5F3AB0355BF2}" destId="{30463D07-8E7F-3146-97CE-76CE82648742}" srcOrd="1" destOrd="0" presId="urn:microsoft.com/office/officeart/2008/layout/HorizontalMultiLevelHierarchy#85"/>
    <dgm:cxn modelId="{4327C3AA-53BA-46FD-A68C-0B19BFD11157}" type="presParOf" srcId="{551EC4E6-AE1D-DD43-B7C4-D7EFBEA2E636}" destId="{93180932-306E-E545-95F9-2A5635FDC9F1}" srcOrd="2" destOrd="0" presId="urn:microsoft.com/office/officeart/2008/layout/HorizontalMultiLevelHierarchy#85"/>
    <dgm:cxn modelId="{66FA68E8-E07A-406F-B392-E6CC109DF25A}" type="presParOf" srcId="{93180932-306E-E545-95F9-2A5635FDC9F1}" destId="{7A2CD5A7-70D6-DE44-803D-0740544CB367}" srcOrd="0" destOrd="0" presId="urn:microsoft.com/office/officeart/2008/layout/HorizontalMultiLevelHierarchy#85"/>
    <dgm:cxn modelId="{F559AA8B-75A4-4F17-AF40-8547FDF4FC2E}" type="presParOf" srcId="{551EC4E6-AE1D-DD43-B7C4-D7EFBEA2E636}" destId="{A0C9905E-6DBF-7645-94A7-C4BCDADC46B9}" srcOrd="3" destOrd="0" presId="urn:microsoft.com/office/officeart/2008/layout/HorizontalMultiLevelHierarchy#85"/>
    <dgm:cxn modelId="{301749EF-87E0-490C-BF34-BAA13FEA9E93}" type="presParOf" srcId="{A0C9905E-6DBF-7645-94A7-C4BCDADC46B9}" destId="{D3E2E567-EC04-E743-9B8C-985408EA1058}" srcOrd="0" destOrd="0" presId="urn:microsoft.com/office/officeart/2008/layout/HorizontalMultiLevelHierarchy#85"/>
    <dgm:cxn modelId="{0FBBCA32-E902-4986-A50D-490B538BA449}" type="presParOf" srcId="{A0C9905E-6DBF-7645-94A7-C4BCDADC46B9}" destId="{1488A531-D252-B440-B1DA-4363F37F8970}" srcOrd="1" destOrd="0" presId="urn:microsoft.com/office/officeart/2008/layout/HorizontalMultiLevelHierarchy#85"/>
    <dgm:cxn modelId="{323C57D6-C1E2-41DC-8A59-1AEE5D580637}" type="presParOf" srcId="{551EC4E6-AE1D-DD43-B7C4-D7EFBEA2E636}" destId="{1F2800E8-CF94-FD43-8D0E-7E4B278315B1}" srcOrd="4" destOrd="0" presId="urn:microsoft.com/office/officeart/2008/layout/HorizontalMultiLevelHierarchy#85"/>
    <dgm:cxn modelId="{ECCA1A55-B0A3-4E1C-B667-ED39EEA1A277}" type="presParOf" srcId="{1F2800E8-CF94-FD43-8D0E-7E4B278315B1}" destId="{938A9782-2B6B-8141-99DA-6568305E0C38}" srcOrd="0" destOrd="0" presId="urn:microsoft.com/office/officeart/2008/layout/HorizontalMultiLevelHierarchy#85"/>
    <dgm:cxn modelId="{8F8ADAEA-D8AD-413E-B1D7-109CD702484F}" type="presParOf" srcId="{551EC4E6-AE1D-DD43-B7C4-D7EFBEA2E636}" destId="{7377E58F-198D-DE48-B3AF-2D2AF67C403D}" srcOrd="5" destOrd="0" presId="urn:microsoft.com/office/officeart/2008/layout/HorizontalMultiLevelHierarchy#85"/>
    <dgm:cxn modelId="{98640212-9C99-44DF-B637-C6BEA5B9CED4}" type="presParOf" srcId="{7377E58F-198D-DE48-B3AF-2D2AF67C403D}" destId="{1C998B4A-F8C8-5D49-862A-38B9C7611407}" srcOrd="0" destOrd="0" presId="urn:microsoft.com/office/officeart/2008/layout/HorizontalMultiLevelHierarchy#85"/>
    <dgm:cxn modelId="{74288BA4-D15D-41C9-A3F7-01049D6AFB73}" type="presParOf" srcId="{7377E58F-198D-DE48-B3AF-2D2AF67C403D}" destId="{F9C8551A-E3F5-1A41-9D81-BA411262A93F}" srcOrd="1" destOrd="0" presId="urn:microsoft.com/office/officeart/2008/layout/HorizontalMultiLevelHierarchy#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E7173BB-3A36-C04F-A702-D565BD31E8EB}" type="presOf" srcId="{773FD5F0-F007-F148-886B-86E72F86266E}" destId="{D3E2E567-EC04-E743-9B8C-985408EA1058}"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62422B5-7448-3943-B28B-AFA7509F123F}" type="presOf" srcId="{BDC2CFA9-99C6-8347-9628-F8B57513FB8C}" destId="{7A2CD5A7-70D6-DE44-803D-0740544CB367}" srcOrd="1" destOrd="0" presId="urn:microsoft.com/office/officeart/2008/layout/HorizontalMultiLevelHierarchy#78"/>
    <dgm:cxn modelId="{F37B0B43-BDE7-1448-8F1F-037B8B2F1F89}" type="presOf" srcId="{9BA062DA-6B7A-FC4F-B1BB-7CC4C74C72CE}" destId="{1C998B4A-F8C8-5D49-862A-38B9C7611407}" srcOrd="0" destOrd="0" presId="urn:microsoft.com/office/officeart/2008/layout/HorizontalMultiLevelHierarchy#78"/>
    <dgm:cxn modelId="{D2AD145F-2517-8B4C-8A69-4314703EC181}" type="presOf" srcId="{A73DCD64-89DF-3E4C-9543-0D417B51464E}" destId="{F726EDD3-E670-9B47-8786-4F599884289D}" srcOrd="1" destOrd="0" presId="urn:microsoft.com/office/officeart/2008/layout/HorizontalMultiLevelHierarchy#78"/>
    <dgm:cxn modelId="{A0CB5D6D-30F7-AA47-8205-DE16F86F8EEC}" type="presOf" srcId="{CC08C8E7-D5AB-9C4F-A78B-4A8C57EB2D22}" destId="{7111AE39-B455-7C4D-91F4-9E37E3822D07}" srcOrd="0" destOrd="0" presId="urn:microsoft.com/office/officeart/2008/layout/HorizontalMultiLevelHierarchy#78"/>
    <dgm:cxn modelId="{A2724B93-1F09-B74D-99B1-E4A6EF694D98}" type="presOf" srcId="{45267C76-6276-B44A-878A-9D61B556EBD7}" destId="{938A9782-2B6B-8141-99DA-6568305E0C38}" srcOrd="1" destOrd="0" presId="urn:microsoft.com/office/officeart/2008/layout/HorizontalMultiLevelHierarchy#78"/>
    <dgm:cxn modelId="{25716F03-AF21-1544-B75E-E0AB69412B59}" type="presOf" srcId="{DD5BF61D-B843-C744-B9A9-3312A1287EF4}" destId="{C852AF5D-E3CA-F844-B775-08DD6E6FB940}" srcOrd="0" destOrd="0" presId="urn:microsoft.com/office/officeart/2008/layout/HorizontalMultiLevelHierarchy#78"/>
    <dgm:cxn modelId="{711F8FE9-F07B-6E41-9CBB-5C0122A0D78A}" type="presOf" srcId="{BDC2CFA9-99C6-8347-9628-F8B57513FB8C}" destId="{93180932-306E-E545-95F9-2A5635FDC9F1}" srcOrd="0" destOrd="0" presId="urn:microsoft.com/office/officeart/2008/layout/HorizontalMultiLevelHierarchy#78"/>
    <dgm:cxn modelId="{687881D0-A1D2-9547-B9D2-C51BB1E15BD5}" type="presOf" srcId="{45267C76-6276-B44A-878A-9D61B556EBD7}" destId="{1F2800E8-CF94-FD43-8D0E-7E4B278315B1}" srcOrd="0" destOrd="0" presId="urn:microsoft.com/office/officeart/2008/layout/HorizontalMultiLevelHierarchy#78"/>
    <dgm:cxn modelId="{1D334FAC-1641-1044-A43B-7B2DE285FAD2}" type="presOf" srcId="{A73DCD64-89DF-3E4C-9543-0D417B51464E}" destId="{082A771F-69AF-7C4C-86CB-DF1CD8CB6581}" srcOrd="0" destOrd="0" presId="urn:microsoft.com/office/officeart/2008/layout/HorizontalMultiLevelHierarchy#78"/>
    <dgm:cxn modelId="{29D0B3B8-4F9D-3643-90F6-8D31D55E29D8}" type="presOf" srcId="{2EFE4671-8583-3540-9262-1FC578B666F4}" destId="{3013142F-A3C7-F746-853E-2CA8B540A8DE}"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5EA7EEC-5636-864E-9DBF-558B5521D1BC}" type="presParOf" srcId="{3013142F-A3C7-F746-853E-2CA8B540A8DE}" destId="{B764B132-0961-414E-B6FA-FB0C6C1C6CED}" srcOrd="0" destOrd="0" presId="urn:microsoft.com/office/officeart/2008/layout/HorizontalMultiLevelHierarchy#78"/>
    <dgm:cxn modelId="{930AD5EE-FFE6-2447-A642-18DC7A4842F1}" type="presParOf" srcId="{B764B132-0961-414E-B6FA-FB0C6C1C6CED}" destId="{7111AE39-B455-7C4D-91F4-9E37E3822D07}" srcOrd="0" destOrd="0" presId="urn:microsoft.com/office/officeart/2008/layout/HorizontalMultiLevelHierarchy#78"/>
    <dgm:cxn modelId="{03EF0661-1A0D-7345-8537-233A70629C65}" type="presParOf" srcId="{B764B132-0961-414E-B6FA-FB0C6C1C6CED}" destId="{551EC4E6-AE1D-DD43-B7C4-D7EFBEA2E636}" srcOrd="1" destOrd="0" presId="urn:microsoft.com/office/officeart/2008/layout/HorizontalMultiLevelHierarchy#78"/>
    <dgm:cxn modelId="{F6A7A15B-8E66-DD4F-A048-374265EA4546}" type="presParOf" srcId="{551EC4E6-AE1D-DD43-B7C4-D7EFBEA2E636}" destId="{082A771F-69AF-7C4C-86CB-DF1CD8CB6581}" srcOrd="0" destOrd="0" presId="urn:microsoft.com/office/officeart/2008/layout/HorizontalMultiLevelHierarchy#78"/>
    <dgm:cxn modelId="{72EE3B9F-3ECB-2449-8B2A-271275D53B22}" type="presParOf" srcId="{082A771F-69AF-7C4C-86CB-DF1CD8CB6581}" destId="{F726EDD3-E670-9B47-8786-4F599884289D}" srcOrd="0" destOrd="0" presId="urn:microsoft.com/office/officeart/2008/layout/HorizontalMultiLevelHierarchy#78"/>
    <dgm:cxn modelId="{792CAD43-99F9-064F-9EBB-4703DECC1A78}" type="presParOf" srcId="{551EC4E6-AE1D-DD43-B7C4-D7EFBEA2E636}" destId="{7B40AE63-0EA3-0747-BCE5-5F3AB0355BF2}" srcOrd="1" destOrd="0" presId="urn:microsoft.com/office/officeart/2008/layout/HorizontalMultiLevelHierarchy#78"/>
    <dgm:cxn modelId="{B3CA3A13-9DF2-7441-90D0-7B15322205A5}" type="presParOf" srcId="{7B40AE63-0EA3-0747-BCE5-5F3AB0355BF2}" destId="{C852AF5D-E3CA-F844-B775-08DD6E6FB940}" srcOrd="0" destOrd="0" presId="urn:microsoft.com/office/officeart/2008/layout/HorizontalMultiLevelHierarchy#78"/>
    <dgm:cxn modelId="{6958D9CA-6510-134A-846A-EAF2EAE43A5B}" type="presParOf" srcId="{7B40AE63-0EA3-0747-BCE5-5F3AB0355BF2}" destId="{30463D07-8E7F-3146-97CE-76CE82648742}" srcOrd="1" destOrd="0" presId="urn:microsoft.com/office/officeart/2008/layout/HorizontalMultiLevelHierarchy#78"/>
    <dgm:cxn modelId="{E36A51B2-B573-754D-B7AE-C96E6EB3D2A2}" type="presParOf" srcId="{551EC4E6-AE1D-DD43-B7C4-D7EFBEA2E636}" destId="{93180932-306E-E545-95F9-2A5635FDC9F1}" srcOrd="2" destOrd="0" presId="urn:microsoft.com/office/officeart/2008/layout/HorizontalMultiLevelHierarchy#78"/>
    <dgm:cxn modelId="{FCB59DAD-2B71-1844-841A-171DBCF4B8E6}" type="presParOf" srcId="{93180932-306E-E545-95F9-2A5635FDC9F1}" destId="{7A2CD5A7-70D6-DE44-803D-0740544CB367}" srcOrd="0" destOrd="0" presId="urn:microsoft.com/office/officeart/2008/layout/HorizontalMultiLevelHierarchy#78"/>
    <dgm:cxn modelId="{6BEAD56F-B731-A043-9AE8-C4A814240A61}" type="presParOf" srcId="{551EC4E6-AE1D-DD43-B7C4-D7EFBEA2E636}" destId="{A0C9905E-6DBF-7645-94A7-C4BCDADC46B9}" srcOrd="3" destOrd="0" presId="urn:microsoft.com/office/officeart/2008/layout/HorizontalMultiLevelHierarchy#78"/>
    <dgm:cxn modelId="{1FD15556-1B0B-7949-A8A9-2BBEFA958980}" type="presParOf" srcId="{A0C9905E-6DBF-7645-94A7-C4BCDADC46B9}" destId="{D3E2E567-EC04-E743-9B8C-985408EA1058}" srcOrd="0" destOrd="0" presId="urn:microsoft.com/office/officeart/2008/layout/HorizontalMultiLevelHierarchy#78"/>
    <dgm:cxn modelId="{DE8AAB1C-3E6F-1744-AB42-5B0BD75C8920}" type="presParOf" srcId="{A0C9905E-6DBF-7645-94A7-C4BCDADC46B9}" destId="{1488A531-D252-B440-B1DA-4363F37F8970}" srcOrd="1" destOrd="0" presId="urn:microsoft.com/office/officeart/2008/layout/HorizontalMultiLevelHierarchy#78"/>
    <dgm:cxn modelId="{C5FD92A2-C186-A44A-AB91-B05E8F306909}" type="presParOf" srcId="{551EC4E6-AE1D-DD43-B7C4-D7EFBEA2E636}" destId="{1F2800E8-CF94-FD43-8D0E-7E4B278315B1}" srcOrd="4" destOrd="0" presId="urn:microsoft.com/office/officeart/2008/layout/HorizontalMultiLevelHierarchy#78"/>
    <dgm:cxn modelId="{65A70904-2195-8B47-A9CA-B9E1EB45AED4}" type="presParOf" srcId="{1F2800E8-CF94-FD43-8D0E-7E4B278315B1}" destId="{938A9782-2B6B-8141-99DA-6568305E0C38}" srcOrd="0" destOrd="0" presId="urn:microsoft.com/office/officeart/2008/layout/HorizontalMultiLevelHierarchy#78"/>
    <dgm:cxn modelId="{8A7363B1-3AA9-424B-A7FF-029E482518A7}" type="presParOf" srcId="{551EC4E6-AE1D-DD43-B7C4-D7EFBEA2E636}" destId="{7377E58F-198D-DE48-B3AF-2D2AF67C403D}" srcOrd="5" destOrd="0" presId="urn:microsoft.com/office/officeart/2008/layout/HorizontalMultiLevelHierarchy#78"/>
    <dgm:cxn modelId="{2D89BB46-5CC0-6C43-B349-3DD6FCEFEB39}" type="presParOf" srcId="{7377E58F-198D-DE48-B3AF-2D2AF67C403D}" destId="{1C998B4A-F8C8-5D49-862A-38B9C7611407}" srcOrd="0" destOrd="0" presId="urn:microsoft.com/office/officeart/2008/layout/HorizontalMultiLevelHierarchy#78"/>
    <dgm:cxn modelId="{66B80955-A3A5-AD41-A256-F051951136ED}"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B3F4255-72A0-43DE-B17A-2B5F89AC5686}" type="presOf" srcId="{773FD5F0-F007-F148-886B-86E72F86266E}" destId="{D3E2E567-EC04-E743-9B8C-985408EA1058}"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D24BFCD3-196A-4291-AD41-4CBF07D71209}" type="presOf" srcId="{BDC2CFA9-99C6-8347-9628-F8B57513FB8C}" destId="{7A2CD5A7-70D6-DE44-803D-0740544CB367}" srcOrd="1" destOrd="0" presId="urn:microsoft.com/office/officeart/2008/layout/HorizontalMultiLevelHierarchy#78"/>
    <dgm:cxn modelId="{FE34B427-9D47-5D4F-B08C-79C955C57CBA}" srcId="{CC08C8E7-D5AB-9C4F-A78B-4A8C57EB2D22}" destId="{DD5BF61D-B843-C744-B9A9-3312A1287EF4}" srcOrd="0" destOrd="0" parTransId="{A73DCD64-89DF-3E4C-9543-0D417B51464E}" sibTransId="{5F6E09CE-61C0-D34C-AE4A-99D078D226DF}"/>
    <dgm:cxn modelId="{0E1395A8-12AC-409C-840D-31D096785FD1}" type="presOf" srcId="{45267C76-6276-B44A-878A-9D61B556EBD7}" destId="{1F2800E8-CF94-FD43-8D0E-7E4B278315B1}" srcOrd="0" destOrd="0" presId="urn:microsoft.com/office/officeart/2008/layout/HorizontalMultiLevelHierarchy#78"/>
    <dgm:cxn modelId="{55C18D1E-4A6F-4353-A492-8388943165D3}" type="presOf" srcId="{CC08C8E7-D5AB-9C4F-A78B-4A8C57EB2D22}" destId="{7111AE39-B455-7C4D-91F4-9E37E3822D07}" srcOrd="0" destOrd="0" presId="urn:microsoft.com/office/officeart/2008/layout/HorizontalMultiLevelHierarchy#78"/>
    <dgm:cxn modelId="{310C39D7-4CA1-40BA-95FB-57C13722FF18}" type="presOf" srcId="{DD5BF61D-B843-C744-B9A9-3312A1287EF4}" destId="{C852AF5D-E3CA-F844-B775-08DD6E6FB940}" srcOrd="0" destOrd="0" presId="urn:microsoft.com/office/officeart/2008/layout/HorizontalMultiLevelHierarchy#78"/>
    <dgm:cxn modelId="{4E2FFC38-EE2C-4C9E-AD8B-CA010B7A390B}" type="presOf" srcId="{BDC2CFA9-99C6-8347-9628-F8B57513FB8C}" destId="{93180932-306E-E545-95F9-2A5635FDC9F1}" srcOrd="0" destOrd="0" presId="urn:microsoft.com/office/officeart/2008/layout/HorizontalMultiLevelHierarchy#78"/>
    <dgm:cxn modelId="{3AA2DF6D-B9BD-45F9-ABD1-A192A9C34936}" type="presOf" srcId="{45267C76-6276-B44A-878A-9D61B556EBD7}" destId="{938A9782-2B6B-8141-99DA-6568305E0C38}" srcOrd="1" destOrd="0" presId="urn:microsoft.com/office/officeart/2008/layout/HorizontalMultiLevelHierarchy#78"/>
    <dgm:cxn modelId="{2EBE46C8-6C19-4E0A-A4AE-20656B895869}" type="presOf" srcId="{9BA062DA-6B7A-FC4F-B1BB-7CC4C74C72CE}" destId="{1C998B4A-F8C8-5D49-862A-38B9C7611407}" srcOrd="0" destOrd="0" presId="urn:microsoft.com/office/officeart/2008/layout/HorizontalMultiLevelHierarchy#78"/>
    <dgm:cxn modelId="{E18F6A5C-6FA8-45A4-A6BA-A55CB72C7927}" type="presOf" srcId="{A73DCD64-89DF-3E4C-9543-0D417B51464E}" destId="{082A771F-69AF-7C4C-86CB-DF1CD8CB6581}" srcOrd="0" destOrd="0" presId="urn:microsoft.com/office/officeart/2008/layout/HorizontalMultiLevelHierarchy#78"/>
    <dgm:cxn modelId="{6A8C45F0-2677-4A61-A75C-AF10129DEC85}" type="presOf" srcId="{A73DCD64-89DF-3E4C-9543-0D417B51464E}" destId="{F726EDD3-E670-9B47-8786-4F599884289D}" srcOrd="1"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4DF2093-5F59-4FBA-9E19-AABECBD87BFE}" type="presOf" srcId="{2EFE4671-8583-3540-9262-1FC578B666F4}" destId="{3013142F-A3C7-F746-853E-2CA8B540A8DE}" srcOrd="0" destOrd="0" presId="urn:microsoft.com/office/officeart/2008/layout/HorizontalMultiLevelHierarchy#78"/>
    <dgm:cxn modelId="{98EF3B1A-B2AB-45CC-9157-ABFE4D8C48D4}" type="presParOf" srcId="{3013142F-A3C7-F746-853E-2CA8B540A8DE}" destId="{B764B132-0961-414E-B6FA-FB0C6C1C6CED}" srcOrd="0" destOrd="0" presId="urn:microsoft.com/office/officeart/2008/layout/HorizontalMultiLevelHierarchy#78"/>
    <dgm:cxn modelId="{85DF1BEA-6FFB-4BF3-8B4B-7C34F23E8A36}" type="presParOf" srcId="{B764B132-0961-414E-B6FA-FB0C6C1C6CED}" destId="{7111AE39-B455-7C4D-91F4-9E37E3822D07}" srcOrd="0" destOrd="0" presId="urn:microsoft.com/office/officeart/2008/layout/HorizontalMultiLevelHierarchy#78"/>
    <dgm:cxn modelId="{52DDC770-067D-4193-A6DD-5D7C7544B50C}" type="presParOf" srcId="{B764B132-0961-414E-B6FA-FB0C6C1C6CED}" destId="{551EC4E6-AE1D-DD43-B7C4-D7EFBEA2E636}" srcOrd="1" destOrd="0" presId="urn:microsoft.com/office/officeart/2008/layout/HorizontalMultiLevelHierarchy#78"/>
    <dgm:cxn modelId="{FD46E2FB-F7B0-400B-87B7-843C8B089F71}" type="presParOf" srcId="{551EC4E6-AE1D-DD43-B7C4-D7EFBEA2E636}" destId="{082A771F-69AF-7C4C-86CB-DF1CD8CB6581}" srcOrd="0" destOrd="0" presId="urn:microsoft.com/office/officeart/2008/layout/HorizontalMultiLevelHierarchy#78"/>
    <dgm:cxn modelId="{B35C46B0-0CD1-4E5E-983F-2C8EAC9F7B89}" type="presParOf" srcId="{082A771F-69AF-7C4C-86CB-DF1CD8CB6581}" destId="{F726EDD3-E670-9B47-8786-4F599884289D}" srcOrd="0" destOrd="0" presId="urn:microsoft.com/office/officeart/2008/layout/HorizontalMultiLevelHierarchy#78"/>
    <dgm:cxn modelId="{4A27AA46-2764-4BCE-8741-A099970270C4}" type="presParOf" srcId="{551EC4E6-AE1D-DD43-B7C4-D7EFBEA2E636}" destId="{7B40AE63-0EA3-0747-BCE5-5F3AB0355BF2}" srcOrd="1" destOrd="0" presId="urn:microsoft.com/office/officeart/2008/layout/HorizontalMultiLevelHierarchy#78"/>
    <dgm:cxn modelId="{1E8CA277-FA55-430D-9A82-B238D54207B8}" type="presParOf" srcId="{7B40AE63-0EA3-0747-BCE5-5F3AB0355BF2}" destId="{C852AF5D-E3CA-F844-B775-08DD6E6FB940}" srcOrd="0" destOrd="0" presId="urn:microsoft.com/office/officeart/2008/layout/HorizontalMultiLevelHierarchy#78"/>
    <dgm:cxn modelId="{642F76E9-E9E5-4291-AEC0-9D8F06166C9B}" type="presParOf" srcId="{7B40AE63-0EA3-0747-BCE5-5F3AB0355BF2}" destId="{30463D07-8E7F-3146-97CE-76CE82648742}" srcOrd="1" destOrd="0" presId="urn:microsoft.com/office/officeart/2008/layout/HorizontalMultiLevelHierarchy#78"/>
    <dgm:cxn modelId="{766C63AD-7512-4D3B-A011-C3935F63E7DE}" type="presParOf" srcId="{551EC4E6-AE1D-DD43-B7C4-D7EFBEA2E636}" destId="{93180932-306E-E545-95F9-2A5635FDC9F1}" srcOrd="2" destOrd="0" presId="urn:microsoft.com/office/officeart/2008/layout/HorizontalMultiLevelHierarchy#78"/>
    <dgm:cxn modelId="{6192B0BF-AE7B-4353-A2CB-B93BA47836DE}" type="presParOf" srcId="{93180932-306E-E545-95F9-2A5635FDC9F1}" destId="{7A2CD5A7-70D6-DE44-803D-0740544CB367}" srcOrd="0" destOrd="0" presId="urn:microsoft.com/office/officeart/2008/layout/HorizontalMultiLevelHierarchy#78"/>
    <dgm:cxn modelId="{BCB49FAD-C0F1-41AE-BB65-D0AE6B3D14F8}" type="presParOf" srcId="{551EC4E6-AE1D-DD43-B7C4-D7EFBEA2E636}" destId="{A0C9905E-6DBF-7645-94A7-C4BCDADC46B9}" srcOrd="3" destOrd="0" presId="urn:microsoft.com/office/officeart/2008/layout/HorizontalMultiLevelHierarchy#78"/>
    <dgm:cxn modelId="{711DC65D-0B09-4428-B588-CA5BB183161D}" type="presParOf" srcId="{A0C9905E-6DBF-7645-94A7-C4BCDADC46B9}" destId="{D3E2E567-EC04-E743-9B8C-985408EA1058}" srcOrd="0" destOrd="0" presId="urn:microsoft.com/office/officeart/2008/layout/HorizontalMultiLevelHierarchy#78"/>
    <dgm:cxn modelId="{764AA12E-FEED-496A-BF92-EFF633625452}" type="presParOf" srcId="{A0C9905E-6DBF-7645-94A7-C4BCDADC46B9}" destId="{1488A531-D252-B440-B1DA-4363F37F8970}" srcOrd="1" destOrd="0" presId="urn:microsoft.com/office/officeart/2008/layout/HorizontalMultiLevelHierarchy#78"/>
    <dgm:cxn modelId="{7566D168-D7F4-429C-8AC7-E0B0BF592EED}" type="presParOf" srcId="{551EC4E6-AE1D-DD43-B7C4-D7EFBEA2E636}" destId="{1F2800E8-CF94-FD43-8D0E-7E4B278315B1}" srcOrd="4" destOrd="0" presId="urn:microsoft.com/office/officeart/2008/layout/HorizontalMultiLevelHierarchy#78"/>
    <dgm:cxn modelId="{E357F336-226B-47D2-A84E-439F4A270DE8}" type="presParOf" srcId="{1F2800E8-CF94-FD43-8D0E-7E4B278315B1}" destId="{938A9782-2B6B-8141-99DA-6568305E0C38}" srcOrd="0" destOrd="0" presId="urn:microsoft.com/office/officeart/2008/layout/HorizontalMultiLevelHierarchy#78"/>
    <dgm:cxn modelId="{B6C83F31-EC48-4F51-AD7F-5FBB95110770}" type="presParOf" srcId="{551EC4E6-AE1D-DD43-B7C4-D7EFBEA2E636}" destId="{7377E58F-198D-DE48-B3AF-2D2AF67C403D}" srcOrd="5" destOrd="0" presId="urn:microsoft.com/office/officeart/2008/layout/HorizontalMultiLevelHierarchy#78"/>
    <dgm:cxn modelId="{07776FB7-0593-4A92-9C6B-224D5E3737C5}" type="presParOf" srcId="{7377E58F-198D-DE48-B3AF-2D2AF67C403D}" destId="{1C998B4A-F8C8-5D49-862A-38B9C7611407}" srcOrd="0" destOrd="0" presId="urn:microsoft.com/office/officeart/2008/layout/HorizontalMultiLevelHierarchy#78"/>
    <dgm:cxn modelId="{C8595AB0-E4CF-4CAB-9631-2CC2CF675C8B}"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B1F5A081-9B39-41F8-9669-3657186EC3E9}" type="presOf" srcId="{DD5BF61D-B843-C744-B9A9-3312A1287EF4}" destId="{C852AF5D-E3CA-F844-B775-08DD6E6FB940}" srcOrd="0" destOrd="0" presId="urn:microsoft.com/office/officeart/2008/layout/HorizontalMultiLevelHierarchy#78"/>
    <dgm:cxn modelId="{67412D41-0956-49A0-9DFD-85AFBE128B83}" type="presOf" srcId="{A73DCD64-89DF-3E4C-9543-0D417B51464E}" destId="{082A771F-69AF-7C4C-86CB-DF1CD8CB6581}" srcOrd="0" destOrd="0" presId="urn:microsoft.com/office/officeart/2008/layout/HorizontalMultiLevelHierarchy#78"/>
    <dgm:cxn modelId="{4BFEE3E1-5035-4B81-AC76-68B7F6AFC724}" type="presOf" srcId="{45267C76-6276-B44A-878A-9D61B556EBD7}" destId="{1F2800E8-CF94-FD43-8D0E-7E4B278315B1}" srcOrd="0" destOrd="0" presId="urn:microsoft.com/office/officeart/2008/layout/HorizontalMultiLevelHierarchy#78"/>
    <dgm:cxn modelId="{375B4CC3-D8B9-4C48-99AA-86ABDE2A3072}" type="presOf" srcId="{2EFE4671-8583-3540-9262-1FC578B666F4}" destId="{3013142F-A3C7-F746-853E-2CA8B540A8DE}"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BE40F05E-DE82-4431-9E29-7FFAFE5E2E2D}" type="presOf" srcId="{773FD5F0-F007-F148-886B-86E72F86266E}" destId="{D3E2E567-EC04-E743-9B8C-985408EA1058}" srcOrd="0" destOrd="0" presId="urn:microsoft.com/office/officeart/2008/layout/HorizontalMultiLevelHierarchy#78"/>
    <dgm:cxn modelId="{B41CB0B6-A9BD-4113-9199-27C1766E1FA2}" type="presOf" srcId="{A73DCD64-89DF-3E4C-9543-0D417B51464E}" destId="{F726EDD3-E670-9B47-8786-4F599884289D}" srcOrd="1" destOrd="0" presId="urn:microsoft.com/office/officeart/2008/layout/HorizontalMultiLevelHierarchy#78"/>
    <dgm:cxn modelId="{1551B5E7-4EBE-4526-AFAF-BE29DC5291B0}" type="presOf" srcId="{45267C76-6276-B44A-878A-9D61B556EBD7}" destId="{938A9782-2B6B-8141-99DA-6568305E0C38}" srcOrd="1" destOrd="0" presId="urn:microsoft.com/office/officeart/2008/layout/HorizontalMultiLevelHierarchy#78"/>
    <dgm:cxn modelId="{775FAECC-1D3F-455B-8805-489F50959BB2}" type="presOf" srcId="{CC08C8E7-D5AB-9C4F-A78B-4A8C57EB2D22}" destId="{7111AE39-B455-7C4D-91F4-9E37E3822D07}"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04480585-1239-4395-9199-69908E96D7C2}" type="presOf" srcId="{9BA062DA-6B7A-FC4F-B1BB-7CC4C74C72CE}" destId="{1C998B4A-F8C8-5D49-862A-38B9C7611407}" srcOrd="0" destOrd="0" presId="urn:microsoft.com/office/officeart/2008/layout/HorizontalMultiLevelHierarchy#78"/>
    <dgm:cxn modelId="{D16BC6F0-E249-41E3-80AB-7CB567972E71}" type="presOf" srcId="{BDC2CFA9-99C6-8347-9628-F8B57513FB8C}" destId="{93180932-306E-E545-95F9-2A5635FDC9F1}" srcOrd="0" destOrd="0" presId="urn:microsoft.com/office/officeart/2008/layout/HorizontalMultiLevelHierarchy#78"/>
    <dgm:cxn modelId="{37BBAEA6-595F-4A8B-9DDE-434568E9F7FF}" type="presOf" srcId="{BDC2CFA9-99C6-8347-9628-F8B57513FB8C}" destId="{7A2CD5A7-70D6-DE44-803D-0740544CB367}" srcOrd="1" destOrd="0" presId="urn:microsoft.com/office/officeart/2008/layout/HorizontalMultiLevelHierarchy#78"/>
    <dgm:cxn modelId="{FE34B427-9D47-5D4F-B08C-79C955C57CBA}" srcId="{CC08C8E7-D5AB-9C4F-A78B-4A8C57EB2D22}" destId="{DD5BF61D-B843-C744-B9A9-3312A1287EF4}" srcOrd="0" destOrd="0" parTransId="{A73DCD64-89DF-3E4C-9543-0D417B51464E}" sibTransId="{5F6E09CE-61C0-D34C-AE4A-99D078D226DF}"/>
    <dgm:cxn modelId="{9C860C3C-68C2-45EA-96E9-7D8E7FD5DD4F}" type="presParOf" srcId="{3013142F-A3C7-F746-853E-2CA8B540A8DE}" destId="{B764B132-0961-414E-B6FA-FB0C6C1C6CED}" srcOrd="0" destOrd="0" presId="urn:microsoft.com/office/officeart/2008/layout/HorizontalMultiLevelHierarchy#78"/>
    <dgm:cxn modelId="{DCA4B063-59A2-471D-9CDC-32292537EF45}" type="presParOf" srcId="{B764B132-0961-414E-B6FA-FB0C6C1C6CED}" destId="{7111AE39-B455-7C4D-91F4-9E37E3822D07}" srcOrd="0" destOrd="0" presId="urn:microsoft.com/office/officeart/2008/layout/HorizontalMultiLevelHierarchy#78"/>
    <dgm:cxn modelId="{59BB8260-37AF-4908-9015-39B9D0F82353}" type="presParOf" srcId="{B764B132-0961-414E-B6FA-FB0C6C1C6CED}" destId="{551EC4E6-AE1D-DD43-B7C4-D7EFBEA2E636}" srcOrd="1" destOrd="0" presId="urn:microsoft.com/office/officeart/2008/layout/HorizontalMultiLevelHierarchy#78"/>
    <dgm:cxn modelId="{3FD0C882-150B-4557-B43C-988603286E8D}" type="presParOf" srcId="{551EC4E6-AE1D-DD43-B7C4-D7EFBEA2E636}" destId="{082A771F-69AF-7C4C-86CB-DF1CD8CB6581}" srcOrd="0" destOrd="0" presId="urn:microsoft.com/office/officeart/2008/layout/HorizontalMultiLevelHierarchy#78"/>
    <dgm:cxn modelId="{67E65ADF-476E-412E-8D7A-3AA5FB206CDB}" type="presParOf" srcId="{082A771F-69AF-7C4C-86CB-DF1CD8CB6581}" destId="{F726EDD3-E670-9B47-8786-4F599884289D}" srcOrd="0" destOrd="0" presId="urn:microsoft.com/office/officeart/2008/layout/HorizontalMultiLevelHierarchy#78"/>
    <dgm:cxn modelId="{BC36EBFB-AFAA-4A94-B1C8-189216BB7781}" type="presParOf" srcId="{551EC4E6-AE1D-DD43-B7C4-D7EFBEA2E636}" destId="{7B40AE63-0EA3-0747-BCE5-5F3AB0355BF2}" srcOrd="1" destOrd="0" presId="urn:microsoft.com/office/officeart/2008/layout/HorizontalMultiLevelHierarchy#78"/>
    <dgm:cxn modelId="{F8D1D9CB-8C27-4944-BC5E-CFAC9E9C0063}" type="presParOf" srcId="{7B40AE63-0EA3-0747-BCE5-5F3AB0355BF2}" destId="{C852AF5D-E3CA-F844-B775-08DD6E6FB940}" srcOrd="0" destOrd="0" presId="urn:microsoft.com/office/officeart/2008/layout/HorizontalMultiLevelHierarchy#78"/>
    <dgm:cxn modelId="{15F84DAB-755B-4F67-A92A-F56235125F77}" type="presParOf" srcId="{7B40AE63-0EA3-0747-BCE5-5F3AB0355BF2}" destId="{30463D07-8E7F-3146-97CE-76CE82648742}" srcOrd="1" destOrd="0" presId="urn:microsoft.com/office/officeart/2008/layout/HorizontalMultiLevelHierarchy#78"/>
    <dgm:cxn modelId="{9811E598-F2F6-4F87-992A-9AEFAE4B9689}" type="presParOf" srcId="{551EC4E6-AE1D-DD43-B7C4-D7EFBEA2E636}" destId="{93180932-306E-E545-95F9-2A5635FDC9F1}" srcOrd="2" destOrd="0" presId="urn:microsoft.com/office/officeart/2008/layout/HorizontalMultiLevelHierarchy#78"/>
    <dgm:cxn modelId="{0721447E-50D9-4277-9531-F7E80885CE18}" type="presParOf" srcId="{93180932-306E-E545-95F9-2A5635FDC9F1}" destId="{7A2CD5A7-70D6-DE44-803D-0740544CB367}" srcOrd="0" destOrd="0" presId="urn:microsoft.com/office/officeart/2008/layout/HorizontalMultiLevelHierarchy#78"/>
    <dgm:cxn modelId="{0402165F-194A-4AF2-A2D8-E238C7F23D07}" type="presParOf" srcId="{551EC4E6-AE1D-DD43-B7C4-D7EFBEA2E636}" destId="{A0C9905E-6DBF-7645-94A7-C4BCDADC46B9}" srcOrd="3" destOrd="0" presId="urn:microsoft.com/office/officeart/2008/layout/HorizontalMultiLevelHierarchy#78"/>
    <dgm:cxn modelId="{9F1E7D77-CF81-455D-9485-72AD81BB7BC6}" type="presParOf" srcId="{A0C9905E-6DBF-7645-94A7-C4BCDADC46B9}" destId="{D3E2E567-EC04-E743-9B8C-985408EA1058}" srcOrd="0" destOrd="0" presId="urn:microsoft.com/office/officeart/2008/layout/HorizontalMultiLevelHierarchy#78"/>
    <dgm:cxn modelId="{3C0B745B-7E55-4CE9-B1B6-0AFF32CA257E}" type="presParOf" srcId="{A0C9905E-6DBF-7645-94A7-C4BCDADC46B9}" destId="{1488A531-D252-B440-B1DA-4363F37F8970}" srcOrd="1" destOrd="0" presId="urn:microsoft.com/office/officeart/2008/layout/HorizontalMultiLevelHierarchy#78"/>
    <dgm:cxn modelId="{83E0A823-427D-4292-A6F7-5B54E3766B9E}" type="presParOf" srcId="{551EC4E6-AE1D-DD43-B7C4-D7EFBEA2E636}" destId="{1F2800E8-CF94-FD43-8D0E-7E4B278315B1}" srcOrd="4" destOrd="0" presId="urn:microsoft.com/office/officeart/2008/layout/HorizontalMultiLevelHierarchy#78"/>
    <dgm:cxn modelId="{F2BC83EC-43CB-4C0C-83C2-7A1BC9ED5873}" type="presParOf" srcId="{1F2800E8-CF94-FD43-8D0E-7E4B278315B1}" destId="{938A9782-2B6B-8141-99DA-6568305E0C38}" srcOrd="0" destOrd="0" presId="urn:microsoft.com/office/officeart/2008/layout/HorizontalMultiLevelHierarchy#78"/>
    <dgm:cxn modelId="{8C7545E6-051A-4C0E-AAFB-D8D766B904E2}" type="presParOf" srcId="{551EC4E6-AE1D-DD43-B7C4-D7EFBEA2E636}" destId="{7377E58F-198D-DE48-B3AF-2D2AF67C403D}" srcOrd="5" destOrd="0" presId="urn:microsoft.com/office/officeart/2008/layout/HorizontalMultiLevelHierarchy#78"/>
    <dgm:cxn modelId="{A1AF64A2-C80B-4390-BF26-DDACCCA1A519}" type="presParOf" srcId="{7377E58F-198D-DE48-B3AF-2D2AF67C403D}" destId="{1C998B4A-F8C8-5D49-862A-38B9C7611407}" srcOrd="0" destOrd="0" presId="urn:microsoft.com/office/officeart/2008/layout/HorizontalMultiLevelHierarchy#78"/>
    <dgm:cxn modelId="{2CD750E0-8D25-4FEB-B591-375BBE78CD4B}"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B93DA41-8C4F-4467-8FF0-BBFEA41F7D0E}" type="presOf" srcId="{BDC2CFA9-99C6-8347-9628-F8B57513FB8C}" destId="{93180932-306E-E545-95F9-2A5635FDC9F1}"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EA7202DC-C5DB-4321-9988-998A90B13EE0}" type="presOf" srcId="{45267C76-6276-B44A-878A-9D61B556EBD7}" destId="{938A9782-2B6B-8141-99DA-6568305E0C38}" srcOrd="1" destOrd="0" presId="urn:microsoft.com/office/officeart/2008/layout/HorizontalMultiLevelHierarchy#78"/>
    <dgm:cxn modelId="{FE34B427-9D47-5D4F-B08C-79C955C57CBA}" srcId="{CC08C8E7-D5AB-9C4F-A78B-4A8C57EB2D22}" destId="{DD5BF61D-B843-C744-B9A9-3312A1287EF4}" srcOrd="0" destOrd="0" parTransId="{A73DCD64-89DF-3E4C-9543-0D417B51464E}" sibTransId="{5F6E09CE-61C0-D34C-AE4A-99D078D226DF}"/>
    <dgm:cxn modelId="{F1DD029B-7B08-4592-B5E4-13EC43C617CE}" type="presOf" srcId="{2EFE4671-8583-3540-9262-1FC578B666F4}" destId="{3013142F-A3C7-F746-853E-2CA8B540A8DE}" srcOrd="0" destOrd="0" presId="urn:microsoft.com/office/officeart/2008/layout/HorizontalMultiLevelHierarchy#78"/>
    <dgm:cxn modelId="{AF017766-E9E5-4A54-8B7A-D57716CBD924}" type="presOf" srcId="{45267C76-6276-B44A-878A-9D61B556EBD7}" destId="{1F2800E8-CF94-FD43-8D0E-7E4B278315B1}" srcOrd="0" destOrd="0" presId="urn:microsoft.com/office/officeart/2008/layout/HorizontalMultiLevelHierarchy#78"/>
    <dgm:cxn modelId="{FE79BF0B-EF20-41A1-99B7-50DC682724A6}" type="presOf" srcId="{A73DCD64-89DF-3E4C-9543-0D417B51464E}" destId="{F726EDD3-E670-9B47-8786-4F599884289D}" srcOrd="1" destOrd="0" presId="urn:microsoft.com/office/officeart/2008/layout/HorizontalMultiLevelHierarchy#78"/>
    <dgm:cxn modelId="{5565D953-2749-4F5F-BC1F-E213F0867309}" type="presOf" srcId="{CC08C8E7-D5AB-9C4F-A78B-4A8C57EB2D22}" destId="{7111AE39-B455-7C4D-91F4-9E37E3822D07}" srcOrd="0" destOrd="0" presId="urn:microsoft.com/office/officeart/2008/layout/HorizontalMultiLevelHierarchy#78"/>
    <dgm:cxn modelId="{41D366D2-E74D-43C8-9D1D-E42348EC9632}" type="presOf" srcId="{A73DCD64-89DF-3E4C-9543-0D417B51464E}" destId="{082A771F-69AF-7C4C-86CB-DF1CD8CB6581}" srcOrd="0" destOrd="0" presId="urn:microsoft.com/office/officeart/2008/layout/HorizontalMultiLevelHierarchy#78"/>
    <dgm:cxn modelId="{9EEE8E9A-824E-4D22-9BA2-7AA6538A0AD2}" type="presOf" srcId="{DD5BF61D-B843-C744-B9A9-3312A1287EF4}" destId="{C852AF5D-E3CA-F844-B775-08DD6E6FB940}" srcOrd="0" destOrd="0" presId="urn:microsoft.com/office/officeart/2008/layout/HorizontalMultiLevelHierarchy#78"/>
    <dgm:cxn modelId="{4B42887D-DF15-46E7-91F6-AA91D111AB66}" type="presOf" srcId="{773FD5F0-F007-F148-886B-86E72F86266E}" destId="{D3E2E567-EC04-E743-9B8C-985408EA1058}" srcOrd="0" destOrd="0" presId="urn:microsoft.com/office/officeart/2008/layout/HorizontalMultiLevelHierarchy#78"/>
    <dgm:cxn modelId="{0A41A2DC-AEFF-4204-AA10-343C5AFBBBB1}" type="presOf" srcId="{BDC2CFA9-99C6-8347-9628-F8B57513FB8C}" destId="{7A2CD5A7-70D6-DE44-803D-0740544CB367}" srcOrd="1" destOrd="0" presId="urn:microsoft.com/office/officeart/2008/layout/HorizontalMultiLevelHierarchy#78"/>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B8DEA890-937A-495D-9846-BA5FECA33C7A}" type="presOf" srcId="{9BA062DA-6B7A-FC4F-B1BB-7CC4C74C72CE}" destId="{1C998B4A-F8C8-5D49-862A-38B9C7611407}" srcOrd="0" destOrd="0" presId="urn:microsoft.com/office/officeart/2008/layout/HorizontalMultiLevelHierarchy#78"/>
    <dgm:cxn modelId="{BB094961-8D8E-413D-9966-B1CCD40C7AD1}" type="presParOf" srcId="{3013142F-A3C7-F746-853E-2CA8B540A8DE}" destId="{B764B132-0961-414E-B6FA-FB0C6C1C6CED}" srcOrd="0" destOrd="0" presId="urn:microsoft.com/office/officeart/2008/layout/HorizontalMultiLevelHierarchy#78"/>
    <dgm:cxn modelId="{04DEF792-429F-49BD-8E5E-E596A4C21C09}" type="presParOf" srcId="{B764B132-0961-414E-B6FA-FB0C6C1C6CED}" destId="{7111AE39-B455-7C4D-91F4-9E37E3822D07}" srcOrd="0" destOrd="0" presId="urn:microsoft.com/office/officeart/2008/layout/HorizontalMultiLevelHierarchy#78"/>
    <dgm:cxn modelId="{4FB11908-8AAB-4611-AE23-DF63246BB856}" type="presParOf" srcId="{B764B132-0961-414E-B6FA-FB0C6C1C6CED}" destId="{551EC4E6-AE1D-DD43-B7C4-D7EFBEA2E636}" srcOrd="1" destOrd="0" presId="urn:microsoft.com/office/officeart/2008/layout/HorizontalMultiLevelHierarchy#78"/>
    <dgm:cxn modelId="{07B8E394-161E-42C0-856E-6A19A845FAEE}" type="presParOf" srcId="{551EC4E6-AE1D-DD43-B7C4-D7EFBEA2E636}" destId="{082A771F-69AF-7C4C-86CB-DF1CD8CB6581}" srcOrd="0" destOrd="0" presId="urn:microsoft.com/office/officeart/2008/layout/HorizontalMultiLevelHierarchy#78"/>
    <dgm:cxn modelId="{D55DC3D6-842F-4B1C-B1EB-C618AD1039F6}" type="presParOf" srcId="{082A771F-69AF-7C4C-86CB-DF1CD8CB6581}" destId="{F726EDD3-E670-9B47-8786-4F599884289D}" srcOrd="0" destOrd="0" presId="urn:microsoft.com/office/officeart/2008/layout/HorizontalMultiLevelHierarchy#78"/>
    <dgm:cxn modelId="{B9482216-75F0-4423-AAC5-EFB07289FD92}" type="presParOf" srcId="{551EC4E6-AE1D-DD43-B7C4-D7EFBEA2E636}" destId="{7B40AE63-0EA3-0747-BCE5-5F3AB0355BF2}" srcOrd="1" destOrd="0" presId="urn:microsoft.com/office/officeart/2008/layout/HorizontalMultiLevelHierarchy#78"/>
    <dgm:cxn modelId="{24B510F2-8E5F-44F8-B314-CDFB1C8F0CF4}" type="presParOf" srcId="{7B40AE63-0EA3-0747-BCE5-5F3AB0355BF2}" destId="{C852AF5D-E3CA-F844-B775-08DD6E6FB940}" srcOrd="0" destOrd="0" presId="urn:microsoft.com/office/officeart/2008/layout/HorizontalMultiLevelHierarchy#78"/>
    <dgm:cxn modelId="{8C9B6900-7BFC-4786-943F-2C4E043C5332}" type="presParOf" srcId="{7B40AE63-0EA3-0747-BCE5-5F3AB0355BF2}" destId="{30463D07-8E7F-3146-97CE-76CE82648742}" srcOrd="1" destOrd="0" presId="urn:microsoft.com/office/officeart/2008/layout/HorizontalMultiLevelHierarchy#78"/>
    <dgm:cxn modelId="{54387D05-BE32-4B03-9348-DA99B81FDEA4}" type="presParOf" srcId="{551EC4E6-AE1D-DD43-B7C4-D7EFBEA2E636}" destId="{93180932-306E-E545-95F9-2A5635FDC9F1}" srcOrd="2" destOrd="0" presId="urn:microsoft.com/office/officeart/2008/layout/HorizontalMultiLevelHierarchy#78"/>
    <dgm:cxn modelId="{B660AB10-1239-47B4-99E1-E11658098F17}" type="presParOf" srcId="{93180932-306E-E545-95F9-2A5635FDC9F1}" destId="{7A2CD5A7-70D6-DE44-803D-0740544CB367}" srcOrd="0" destOrd="0" presId="urn:microsoft.com/office/officeart/2008/layout/HorizontalMultiLevelHierarchy#78"/>
    <dgm:cxn modelId="{3EAB4F97-CCF1-4F42-9A54-DC821539A433}" type="presParOf" srcId="{551EC4E6-AE1D-DD43-B7C4-D7EFBEA2E636}" destId="{A0C9905E-6DBF-7645-94A7-C4BCDADC46B9}" srcOrd="3" destOrd="0" presId="urn:microsoft.com/office/officeart/2008/layout/HorizontalMultiLevelHierarchy#78"/>
    <dgm:cxn modelId="{E0363AC2-20DE-4D03-9E7D-F860E13055FF}" type="presParOf" srcId="{A0C9905E-6DBF-7645-94A7-C4BCDADC46B9}" destId="{D3E2E567-EC04-E743-9B8C-985408EA1058}" srcOrd="0" destOrd="0" presId="urn:microsoft.com/office/officeart/2008/layout/HorizontalMultiLevelHierarchy#78"/>
    <dgm:cxn modelId="{7672ABC4-3FC2-4648-866A-2DA2AE53F154}" type="presParOf" srcId="{A0C9905E-6DBF-7645-94A7-C4BCDADC46B9}" destId="{1488A531-D252-B440-B1DA-4363F37F8970}" srcOrd="1" destOrd="0" presId="urn:microsoft.com/office/officeart/2008/layout/HorizontalMultiLevelHierarchy#78"/>
    <dgm:cxn modelId="{703CDF3D-8CC9-4F82-8838-8418FA911BF3}" type="presParOf" srcId="{551EC4E6-AE1D-DD43-B7C4-D7EFBEA2E636}" destId="{1F2800E8-CF94-FD43-8D0E-7E4B278315B1}" srcOrd="4" destOrd="0" presId="urn:microsoft.com/office/officeart/2008/layout/HorizontalMultiLevelHierarchy#78"/>
    <dgm:cxn modelId="{09351865-B681-4FC5-A9F4-49D1ED2D08C2}" type="presParOf" srcId="{1F2800E8-CF94-FD43-8D0E-7E4B278315B1}" destId="{938A9782-2B6B-8141-99DA-6568305E0C38}" srcOrd="0" destOrd="0" presId="urn:microsoft.com/office/officeart/2008/layout/HorizontalMultiLevelHierarchy#78"/>
    <dgm:cxn modelId="{9681E0F3-43BE-41C1-A752-073A51FD9F6C}" type="presParOf" srcId="{551EC4E6-AE1D-DD43-B7C4-D7EFBEA2E636}" destId="{7377E58F-198D-DE48-B3AF-2D2AF67C403D}" srcOrd="5" destOrd="0" presId="urn:microsoft.com/office/officeart/2008/layout/HorizontalMultiLevelHierarchy#78"/>
    <dgm:cxn modelId="{5CCD5C8E-17A8-4870-81F3-FA038CB2B168}" type="presParOf" srcId="{7377E58F-198D-DE48-B3AF-2D2AF67C403D}" destId="{1C998B4A-F8C8-5D49-862A-38B9C7611407}" srcOrd="0" destOrd="0" presId="urn:microsoft.com/office/officeart/2008/layout/HorizontalMultiLevelHierarchy#78"/>
    <dgm:cxn modelId="{B6E3F72B-5480-4DAC-A292-CAB6720CD7F9}"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BADE0B5-EE22-4DF6-B96A-EE13DFFAC607}" type="presOf" srcId="{2EFE4671-8583-3540-9262-1FC578B666F4}" destId="{3013142F-A3C7-F746-853E-2CA8B540A8DE}"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FD0E2599-2B3B-4B09-83F1-5172284A0E0B}" type="presOf" srcId="{CC08C8E7-D5AB-9C4F-A78B-4A8C57EB2D22}" destId="{7111AE39-B455-7C4D-91F4-9E37E3822D07}" srcOrd="0" destOrd="0" presId="urn:microsoft.com/office/officeart/2008/layout/HorizontalMultiLevelHierarchy#78"/>
    <dgm:cxn modelId="{A58968D1-161E-4775-A8C9-18D509D6DAD7}" type="presOf" srcId="{9BA062DA-6B7A-FC4F-B1BB-7CC4C74C72CE}" destId="{1C998B4A-F8C8-5D49-862A-38B9C7611407}" srcOrd="0" destOrd="0" presId="urn:microsoft.com/office/officeart/2008/layout/HorizontalMultiLevelHierarchy#78"/>
    <dgm:cxn modelId="{FD7FF1C4-BBFB-41AF-A429-19130A6BC2E0}" type="presOf" srcId="{BDC2CFA9-99C6-8347-9628-F8B57513FB8C}" destId="{7A2CD5A7-70D6-DE44-803D-0740544CB367}" srcOrd="1" destOrd="0" presId="urn:microsoft.com/office/officeart/2008/layout/HorizontalMultiLevelHierarchy#78"/>
    <dgm:cxn modelId="{5DF1E979-D14C-49F2-9797-3171B99D7518}" type="presOf" srcId="{A73DCD64-89DF-3E4C-9543-0D417B51464E}" destId="{082A771F-69AF-7C4C-86CB-DF1CD8CB6581}" srcOrd="0" destOrd="0" presId="urn:microsoft.com/office/officeart/2008/layout/HorizontalMultiLevelHierarchy#78"/>
    <dgm:cxn modelId="{C09A5F52-12AD-4EF9-8585-19B73E4E9332}" type="presOf" srcId="{773FD5F0-F007-F148-886B-86E72F86266E}" destId="{D3E2E567-EC04-E743-9B8C-985408EA1058}" srcOrd="0" destOrd="0" presId="urn:microsoft.com/office/officeart/2008/layout/HorizontalMultiLevelHierarchy#78"/>
    <dgm:cxn modelId="{FE34B427-9D47-5D4F-B08C-79C955C57CBA}" srcId="{CC08C8E7-D5AB-9C4F-A78B-4A8C57EB2D22}" destId="{DD5BF61D-B843-C744-B9A9-3312A1287EF4}" srcOrd="0" destOrd="0" parTransId="{A73DCD64-89DF-3E4C-9543-0D417B51464E}" sibTransId="{5F6E09CE-61C0-D34C-AE4A-99D078D226DF}"/>
    <dgm:cxn modelId="{C3D1C58B-63EE-4815-95A9-A99D330517C9}" type="presOf" srcId="{BDC2CFA9-99C6-8347-9628-F8B57513FB8C}" destId="{93180932-306E-E545-95F9-2A5635FDC9F1}" srcOrd="0" destOrd="0" presId="urn:microsoft.com/office/officeart/2008/layout/HorizontalMultiLevelHierarchy#78"/>
    <dgm:cxn modelId="{5691F5E4-0D0A-4A2A-AD96-55A6E9726412}" type="presOf" srcId="{45267C76-6276-B44A-878A-9D61B556EBD7}" destId="{938A9782-2B6B-8141-99DA-6568305E0C38}" srcOrd="1" destOrd="0" presId="urn:microsoft.com/office/officeart/2008/layout/HorizontalMultiLevelHierarchy#78"/>
    <dgm:cxn modelId="{9D0C2895-B93B-4E38-9336-68B36767135B}" type="presOf" srcId="{A73DCD64-89DF-3E4C-9543-0D417B51464E}" destId="{F726EDD3-E670-9B47-8786-4F599884289D}" srcOrd="1" destOrd="0" presId="urn:microsoft.com/office/officeart/2008/layout/HorizontalMultiLevelHierarchy#78"/>
    <dgm:cxn modelId="{374869AE-149B-4324-BC6B-8438A6201D20}" type="presOf" srcId="{DD5BF61D-B843-C744-B9A9-3312A1287EF4}" destId="{C852AF5D-E3CA-F844-B775-08DD6E6FB940}" srcOrd="0" destOrd="0" presId="urn:microsoft.com/office/officeart/2008/layout/HorizontalMultiLevelHierarchy#78"/>
    <dgm:cxn modelId="{42262D71-E676-48EB-8D7F-5D9A26595BBC}" type="presOf" srcId="{45267C76-6276-B44A-878A-9D61B556EBD7}" destId="{1F2800E8-CF94-FD43-8D0E-7E4B278315B1}"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132A13B-8E07-4706-A2FD-FCB15D41F6EE}" type="presParOf" srcId="{3013142F-A3C7-F746-853E-2CA8B540A8DE}" destId="{B764B132-0961-414E-B6FA-FB0C6C1C6CED}" srcOrd="0" destOrd="0" presId="urn:microsoft.com/office/officeart/2008/layout/HorizontalMultiLevelHierarchy#78"/>
    <dgm:cxn modelId="{44F1DAE1-3630-46F0-8596-139B87E7312F}" type="presParOf" srcId="{B764B132-0961-414E-B6FA-FB0C6C1C6CED}" destId="{7111AE39-B455-7C4D-91F4-9E37E3822D07}" srcOrd="0" destOrd="0" presId="urn:microsoft.com/office/officeart/2008/layout/HorizontalMultiLevelHierarchy#78"/>
    <dgm:cxn modelId="{4CA571E9-BC89-49D8-B693-529CB9B0A452}" type="presParOf" srcId="{B764B132-0961-414E-B6FA-FB0C6C1C6CED}" destId="{551EC4E6-AE1D-DD43-B7C4-D7EFBEA2E636}" srcOrd="1" destOrd="0" presId="urn:microsoft.com/office/officeart/2008/layout/HorizontalMultiLevelHierarchy#78"/>
    <dgm:cxn modelId="{12A60666-4C64-4E29-B19C-F08403D6AAF3}" type="presParOf" srcId="{551EC4E6-AE1D-DD43-B7C4-D7EFBEA2E636}" destId="{082A771F-69AF-7C4C-86CB-DF1CD8CB6581}" srcOrd="0" destOrd="0" presId="urn:microsoft.com/office/officeart/2008/layout/HorizontalMultiLevelHierarchy#78"/>
    <dgm:cxn modelId="{A749EC56-24E9-4848-A8DA-51C2976C2338}" type="presParOf" srcId="{082A771F-69AF-7C4C-86CB-DF1CD8CB6581}" destId="{F726EDD3-E670-9B47-8786-4F599884289D}" srcOrd="0" destOrd="0" presId="urn:microsoft.com/office/officeart/2008/layout/HorizontalMultiLevelHierarchy#78"/>
    <dgm:cxn modelId="{1BF0592F-67BC-43DA-ABBA-1BDA919D59EB}" type="presParOf" srcId="{551EC4E6-AE1D-DD43-B7C4-D7EFBEA2E636}" destId="{7B40AE63-0EA3-0747-BCE5-5F3AB0355BF2}" srcOrd="1" destOrd="0" presId="urn:microsoft.com/office/officeart/2008/layout/HorizontalMultiLevelHierarchy#78"/>
    <dgm:cxn modelId="{F465FC9D-CB1E-4484-9552-B49B26137BB9}" type="presParOf" srcId="{7B40AE63-0EA3-0747-BCE5-5F3AB0355BF2}" destId="{C852AF5D-E3CA-F844-B775-08DD6E6FB940}" srcOrd="0" destOrd="0" presId="urn:microsoft.com/office/officeart/2008/layout/HorizontalMultiLevelHierarchy#78"/>
    <dgm:cxn modelId="{C84DA315-9AA9-4DD4-BF46-34C0CD9435AD}" type="presParOf" srcId="{7B40AE63-0EA3-0747-BCE5-5F3AB0355BF2}" destId="{30463D07-8E7F-3146-97CE-76CE82648742}" srcOrd="1" destOrd="0" presId="urn:microsoft.com/office/officeart/2008/layout/HorizontalMultiLevelHierarchy#78"/>
    <dgm:cxn modelId="{744B976F-70D8-4AEF-90B3-B36A4998850F}" type="presParOf" srcId="{551EC4E6-AE1D-DD43-B7C4-D7EFBEA2E636}" destId="{93180932-306E-E545-95F9-2A5635FDC9F1}" srcOrd="2" destOrd="0" presId="urn:microsoft.com/office/officeart/2008/layout/HorizontalMultiLevelHierarchy#78"/>
    <dgm:cxn modelId="{AD0B26CC-A4A1-4CDF-854C-64D27902CF56}" type="presParOf" srcId="{93180932-306E-E545-95F9-2A5635FDC9F1}" destId="{7A2CD5A7-70D6-DE44-803D-0740544CB367}" srcOrd="0" destOrd="0" presId="urn:microsoft.com/office/officeart/2008/layout/HorizontalMultiLevelHierarchy#78"/>
    <dgm:cxn modelId="{6D94891E-694A-4816-A757-DB678FB9D1C3}" type="presParOf" srcId="{551EC4E6-AE1D-DD43-B7C4-D7EFBEA2E636}" destId="{A0C9905E-6DBF-7645-94A7-C4BCDADC46B9}" srcOrd="3" destOrd="0" presId="urn:microsoft.com/office/officeart/2008/layout/HorizontalMultiLevelHierarchy#78"/>
    <dgm:cxn modelId="{ABE8DC38-A918-43FA-BD8C-5280EF45C39A}" type="presParOf" srcId="{A0C9905E-6DBF-7645-94A7-C4BCDADC46B9}" destId="{D3E2E567-EC04-E743-9B8C-985408EA1058}" srcOrd="0" destOrd="0" presId="urn:microsoft.com/office/officeart/2008/layout/HorizontalMultiLevelHierarchy#78"/>
    <dgm:cxn modelId="{887B154F-4788-4838-A858-708726373D5E}" type="presParOf" srcId="{A0C9905E-6DBF-7645-94A7-C4BCDADC46B9}" destId="{1488A531-D252-B440-B1DA-4363F37F8970}" srcOrd="1" destOrd="0" presId="urn:microsoft.com/office/officeart/2008/layout/HorizontalMultiLevelHierarchy#78"/>
    <dgm:cxn modelId="{4A67D913-DCE8-472F-91A1-592E01DCD679}" type="presParOf" srcId="{551EC4E6-AE1D-DD43-B7C4-D7EFBEA2E636}" destId="{1F2800E8-CF94-FD43-8D0E-7E4B278315B1}" srcOrd="4" destOrd="0" presId="urn:microsoft.com/office/officeart/2008/layout/HorizontalMultiLevelHierarchy#78"/>
    <dgm:cxn modelId="{6F30F799-916F-4098-8EA9-0BFA50380464}" type="presParOf" srcId="{1F2800E8-CF94-FD43-8D0E-7E4B278315B1}" destId="{938A9782-2B6B-8141-99DA-6568305E0C38}" srcOrd="0" destOrd="0" presId="urn:microsoft.com/office/officeart/2008/layout/HorizontalMultiLevelHierarchy#78"/>
    <dgm:cxn modelId="{43CD0274-A575-419D-A285-7C5EC1383159}" type="presParOf" srcId="{551EC4E6-AE1D-DD43-B7C4-D7EFBEA2E636}" destId="{7377E58F-198D-DE48-B3AF-2D2AF67C403D}" srcOrd="5" destOrd="0" presId="urn:microsoft.com/office/officeart/2008/layout/HorizontalMultiLevelHierarchy#78"/>
    <dgm:cxn modelId="{054F3431-1979-471D-838C-C86BBDF497D4}" type="presParOf" srcId="{7377E58F-198D-DE48-B3AF-2D2AF67C403D}" destId="{1C998B4A-F8C8-5D49-862A-38B9C7611407}" srcOrd="0" destOrd="0" presId="urn:microsoft.com/office/officeart/2008/layout/HorizontalMultiLevelHierarchy#78"/>
    <dgm:cxn modelId="{97E139A1-0A88-4860-A368-3EAD739ED3B4}"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3" loCatId="" qsTypeId="urn:microsoft.com/office/officeart/2005/8/quickstyle/simple5#62" qsCatId="simple" csTypeId="urn:microsoft.com/office/officeart/2005/8/colors/accent0_1#62"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D0D13F8C-8AA3-D24B-8F27-09F332E495DF}" type="presOf" srcId="{DD5BF61D-B843-C744-B9A9-3312A1287EF4}" destId="{C852AF5D-E3CA-F844-B775-08DD6E6FB940}" srcOrd="0" destOrd="0" presId="urn:microsoft.com/office/officeart/2008/layout/HorizontalMultiLevelHierarchy#63"/>
    <dgm:cxn modelId="{FE34B427-9D47-5D4F-B08C-79C955C57CBA}" srcId="{CC08C8E7-D5AB-9C4F-A78B-4A8C57EB2D22}" destId="{DD5BF61D-B843-C744-B9A9-3312A1287EF4}" srcOrd="0" destOrd="0" parTransId="{A73DCD64-89DF-3E4C-9543-0D417B51464E}" sibTransId="{5F6E09CE-61C0-D34C-AE4A-99D078D226DF}"/>
    <dgm:cxn modelId="{6B239D84-47B5-974A-A3F0-4BC3A9A5B44F}" type="presOf" srcId="{773FD5F0-F007-F148-886B-86E72F86266E}" destId="{D3E2E567-EC04-E743-9B8C-985408EA1058}" srcOrd="0" destOrd="0" presId="urn:microsoft.com/office/officeart/2008/layout/HorizontalMultiLevelHierarchy#63"/>
    <dgm:cxn modelId="{AE82AD94-2579-EC4D-A379-825576A3AA38}" type="presOf" srcId="{45267C76-6276-B44A-878A-9D61B556EBD7}" destId="{1F2800E8-CF94-FD43-8D0E-7E4B278315B1}" srcOrd="0" destOrd="0" presId="urn:microsoft.com/office/officeart/2008/layout/HorizontalMultiLevelHierarchy#63"/>
    <dgm:cxn modelId="{26D38478-9170-1548-9169-913F78CC1DE6}" type="presOf" srcId="{CC08C8E7-D5AB-9C4F-A78B-4A8C57EB2D22}" destId="{7111AE39-B455-7C4D-91F4-9E37E3822D07}" srcOrd="0" destOrd="0" presId="urn:microsoft.com/office/officeart/2008/layout/HorizontalMultiLevelHierarchy#63"/>
    <dgm:cxn modelId="{F9D4AED8-3F0E-124A-8E41-EC70925CE9D5}" type="presOf" srcId="{45267C76-6276-B44A-878A-9D61B556EBD7}" destId="{938A9782-2B6B-8141-99DA-6568305E0C38}" srcOrd="1" destOrd="0" presId="urn:microsoft.com/office/officeart/2008/layout/HorizontalMultiLevelHierarchy#63"/>
    <dgm:cxn modelId="{6F695304-3CC7-DA47-A156-4660B9C17631}" type="presOf" srcId="{9BA062DA-6B7A-FC4F-B1BB-7CC4C74C72CE}" destId="{1C998B4A-F8C8-5D49-862A-38B9C7611407}" srcOrd="0" destOrd="0" presId="urn:microsoft.com/office/officeart/2008/layout/HorizontalMultiLevelHierarchy#63"/>
    <dgm:cxn modelId="{93B8AF22-C707-F74B-9F45-51C5B4F1CB18}" type="presOf" srcId="{2EFE4671-8583-3540-9262-1FC578B666F4}" destId="{3013142F-A3C7-F746-853E-2CA8B540A8DE}" srcOrd="0" destOrd="0" presId="urn:microsoft.com/office/officeart/2008/layout/HorizontalMultiLevelHierarchy#63"/>
    <dgm:cxn modelId="{611D0461-B27C-E942-B147-6F67F81FFFC8}" type="presOf" srcId="{A73DCD64-89DF-3E4C-9543-0D417B51464E}" destId="{F726EDD3-E670-9B47-8786-4F599884289D}" srcOrd="1" destOrd="0" presId="urn:microsoft.com/office/officeart/2008/layout/HorizontalMultiLevelHierarchy#63"/>
    <dgm:cxn modelId="{068E87D9-FC95-694F-B5F6-7762E6674418}" type="presOf" srcId="{BDC2CFA9-99C6-8347-9628-F8B57513FB8C}" destId="{7A2CD5A7-70D6-DE44-803D-0740544CB367}" srcOrd="1" destOrd="0" presId="urn:microsoft.com/office/officeart/2008/layout/HorizontalMultiLevelHierarchy#63"/>
    <dgm:cxn modelId="{6514A08C-B0D5-7E4A-BE75-4A9939C92128}" type="presOf" srcId="{BDC2CFA9-99C6-8347-9628-F8B57513FB8C}" destId="{93180932-306E-E545-95F9-2A5635FDC9F1}" srcOrd="0" destOrd="0" presId="urn:microsoft.com/office/officeart/2008/layout/HorizontalMultiLevelHierarchy#63"/>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716EAD77-2FB3-A045-96DE-E96588F68FF6}" type="presOf" srcId="{A73DCD64-89DF-3E4C-9543-0D417B51464E}" destId="{082A771F-69AF-7C4C-86CB-DF1CD8CB6581}" srcOrd="0" destOrd="0" presId="urn:microsoft.com/office/officeart/2008/layout/HorizontalMultiLevelHierarchy#63"/>
    <dgm:cxn modelId="{BA57F284-5163-8B45-B26F-50B393097C81}" type="presParOf" srcId="{3013142F-A3C7-F746-853E-2CA8B540A8DE}" destId="{B764B132-0961-414E-B6FA-FB0C6C1C6CED}" srcOrd="0" destOrd="0" presId="urn:microsoft.com/office/officeart/2008/layout/HorizontalMultiLevelHierarchy#63"/>
    <dgm:cxn modelId="{7F778963-39F7-7345-913E-EA90F38C2ABE}" type="presParOf" srcId="{B764B132-0961-414E-B6FA-FB0C6C1C6CED}" destId="{7111AE39-B455-7C4D-91F4-9E37E3822D07}" srcOrd="0" destOrd="0" presId="urn:microsoft.com/office/officeart/2008/layout/HorizontalMultiLevelHierarchy#63"/>
    <dgm:cxn modelId="{8634B095-39A3-E44E-90CF-D381F9FB784C}" type="presParOf" srcId="{B764B132-0961-414E-B6FA-FB0C6C1C6CED}" destId="{551EC4E6-AE1D-DD43-B7C4-D7EFBEA2E636}" srcOrd="1" destOrd="0" presId="urn:microsoft.com/office/officeart/2008/layout/HorizontalMultiLevelHierarchy#63"/>
    <dgm:cxn modelId="{57609187-C8AD-D441-B685-596A646BF561}" type="presParOf" srcId="{551EC4E6-AE1D-DD43-B7C4-D7EFBEA2E636}" destId="{082A771F-69AF-7C4C-86CB-DF1CD8CB6581}" srcOrd="0" destOrd="0" presId="urn:microsoft.com/office/officeart/2008/layout/HorizontalMultiLevelHierarchy#63"/>
    <dgm:cxn modelId="{4E6B904F-0CE0-3E4C-B852-B210BD359AEE}" type="presParOf" srcId="{082A771F-69AF-7C4C-86CB-DF1CD8CB6581}" destId="{F726EDD3-E670-9B47-8786-4F599884289D}" srcOrd="0" destOrd="0" presId="urn:microsoft.com/office/officeart/2008/layout/HorizontalMultiLevelHierarchy#63"/>
    <dgm:cxn modelId="{5D83D48B-C26C-C141-B2CD-D5CE26534DFF}" type="presParOf" srcId="{551EC4E6-AE1D-DD43-B7C4-D7EFBEA2E636}" destId="{7B40AE63-0EA3-0747-BCE5-5F3AB0355BF2}" srcOrd="1" destOrd="0" presId="urn:microsoft.com/office/officeart/2008/layout/HorizontalMultiLevelHierarchy#63"/>
    <dgm:cxn modelId="{41C60482-4491-1D40-B3BE-64B1AC1FAE6D}" type="presParOf" srcId="{7B40AE63-0EA3-0747-BCE5-5F3AB0355BF2}" destId="{C852AF5D-E3CA-F844-B775-08DD6E6FB940}" srcOrd="0" destOrd="0" presId="urn:microsoft.com/office/officeart/2008/layout/HorizontalMultiLevelHierarchy#63"/>
    <dgm:cxn modelId="{03CCF3AB-F00F-F640-BCD8-80E8AAF9210B}" type="presParOf" srcId="{7B40AE63-0EA3-0747-BCE5-5F3AB0355BF2}" destId="{30463D07-8E7F-3146-97CE-76CE82648742}" srcOrd="1" destOrd="0" presId="urn:microsoft.com/office/officeart/2008/layout/HorizontalMultiLevelHierarchy#63"/>
    <dgm:cxn modelId="{4A3A6469-32EB-A54D-B3D8-09CC4B6C1B2C}" type="presParOf" srcId="{551EC4E6-AE1D-DD43-B7C4-D7EFBEA2E636}" destId="{93180932-306E-E545-95F9-2A5635FDC9F1}" srcOrd="2" destOrd="0" presId="urn:microsoft.com/office/officeart/2008/layout/HorizontalMultiLevelHierarchy#63"/>
    <dgm:cxn modelId="{87AFB3E2-918B-CE46-A382-9B58432A473A}" type="presParOf" srcId="{93180932-306E-E545-95F9-2A5635FDC9F1}" destId="{7A2CD5A7-70D6-DE44-803D-0740544CB367}" srcOrd="0" destOrd="0" presId="urn:microsoft.com/office/officeart/2008/layout/HorizontalMultiLevelHierarchy#63"/>
    <dgm:cxn modelId="{75009A0D-8A12-B84E-9155-37DDF154ABE9}" type="presParOf" srcId="{551EC4E6-AE1D-DD43-B7C4-D7EFBEA2E636}" destId="{A0C9905E-6DBF-7645-94A7-C4BCDADC46B9}" srcOrd="3" destOrd="0" presId="urn:microsoft.com/office/officeart/2008/layout/HorizontalMultiLevelHierarchy#63"/>
    <dgm:cxn modelId="{90EA9708-5FD1-954B-9BF7-001B72C4C13B}" type="presParOf" srcId="{A0C9905E-6DBF-7645-94A7-C4BCDADC46B9}" destId="{D3E2E567-EC04-E743-9B8C-985408EA1058}" srcOrd="0" destOrd="0" presId="urn:microsoft.com/office/officeart/2008/layout/HorizontalMultiLevelHierarchy#63"/>
    <dgm:cxn modelId="{6F2851E6-B5F5-224F-899C-F525B541552A}" type="presParOf" srcId="{A0C9905E-6DBF-7645-94A7-C4BCDADC46B9}" destId="{1488A531-D252-B440-B1DA-4363F37F8970}" srcOrd="1" destOrd="0" presId="urn:microsoft.com/office/officeart/2008/layout/HorizontalMultiLevelHierarchy#63"/>
    <dgm:cxn modelId="{2B4FAE03-CD74-5842-9D05-9E18E04F496F}" type="presParOf" srcId="{551EC4E6-AE1D-DD43-B7C4-D7EFBEA2E636}" destId="{1F2800E8-CF94-FD43-8D0E-7E4B278315B1}" srcOrd="4" destOrd="0" presId="urn:microsoft.com/office/officeart/2008/layout/HorizontalMultiLevelHierarchy#63"/>
    <dgm:cxn modelId="{F4CB10CD-D50F-D842-8E0E-E1F0D89B0A2F}" type="presParOf" srcId="{1F2800E8-CF94-FD43-8D0E-7E4B278315B1}" destId="{938A9782-2B6B-8141-99DA-6568305E0C38}" srcOrd="0" destOrd="0" presId="urn:microsoft.com/office/officeart/2008/layout/HorizontalMultiLevelHierarchy#63"/>
    <dgm:cxn modelId="{48169DF0-99FD-764C-A496-A1B0F8D0A50C}" type="presParOf" srcId="{551EC4E6-AE1D-DD43-B7C4-D7EFBEA2E636}" destId="{7377E58F-198D-DE48-B3AF-2D2AF67C403D}" srcOrd="5" destOrd="0" presId="urn:microsoft.com/office/officeart/2008/layout/HorizontalMultiLevelHierarchy#63"/>
    <dgm:cxn modelId="{55CEF188-F307-2644-913A-104BC84084F8}" type="presParOf" srcId="{7377E58F-198D-DE48-B3AF-2D2AF67C403D}" destId="{1C998B4A-F8C8-5D49-862A-38B9C7611407}" srcOrd="0" destOrd="0" presId="urn:microsoft.com/office/officeart/2008/layout/HorizontalMultiLevelHierarchy#63"/>
    <dgm:cxn modelId="{62989CE7-E14F-B74D-BE4E-4BACFA4EAECF}" type="presParOf" srcId="{7377E58F-198D-DE48-B3AF-2D2AF67C403D}" destId="{F9C8551A-E3F5-1A41-9D81-BA411262A93F}" srcOrd="1" destOrd="0" presId="urn:microsoft.com/office/officeart/2008/layout/HorizontalMultiLevelHierarchy#6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0EC9D6E-383A-41DB-9B92-85B71E432B97}" type="presOf" srcId="{9BA062DA-6B7A-FC4F-B1BB-7CC4C74C72CE}" destId="{1C998B4A-F8C8-5D49-862A-38B9C7611407}" srcOrd="0" destOrd="0" presId="urn:microsoft.com/office/officeart/2008/layout/HorizontalMultiLevelHierarchy#78"/>
    <dgm:cxn modelId="{D4BA01ED-4431-495C-9917-712AAD3AAF71}" type="presOf" srcId="{A73DCD64-89DF-3E4C-9543-0D417B51464E}" destId="{082A771F-69AF-7C4C-86CB-DF1CD8CB6581}" srcOrd="0" destOrd="0" presId="urn:microsoft.com/office/officeart/2008/layout/HorizontalMultiLevelHierarchy#78"/>
    <dgm:cxn modelId="{5E14FD22-C827-4DE6-984D-CCE161C84360}" type="presOf" srcId="{CC08C8E7-D5AB-9C4F-A78B-4A8C57EB2D22}" destId="{7111AE39-B455-7C4D-91F4-9E37E3822D07}" srcOrd="0" destOrd="0" presId="urn:microsoft.com/office/officeart/2008/layout/HorizontalMultiLevelHierarchy#78"/>
    <dgm:cxn modelId="{AE6492E2-CD2A-46E0-B93F-E187AE05A3DC}" type="presOf" srcId="{2EFE4671-8583-3540-9262-1FC578B666F4}" destId="{3013142F-A3C7-F746-853E-2CA8B540A8DE}" srcOrd="0" destOrd="0" presId="urn:microsoft.com/office/officeart/2008/layout/HorizontalMultiLevelHierarchy#78"/>
    <dgm:cxn modelId="{8C8FBD54-3219-4E95-9126-04A9AB1CC328}" type="presOf" srcId="{BDC2CFA9-99C6-8347-9628-F8B57513FB8C}" destId="{93180932-306E-E545-95F9-2A5635FDC9F1}" srcOrd="0" destOrd="0" presId="urn:microsoft.com/office/officeart/2008/layout/HorizontalMultiLevelHierarchy#78"/>
    <dgm:cxn modelId="{46FBE555-FB70-4A1F-9368-8BE96D53F69A}" type="presOf" srcId="{45267C76-6276-B44A-878A-9D61B556EBD7}" destId="{938A9782-2B6B-8141-99DA-6568305E0C38}" srcOrd="1" destOrd="0" presId="urn:microsoft.com/office/officeart/2008/layout/HorizontalMultiLevelHierarchy#78"/>
    <dgm:cxn modelId="{7054775F-B582-441A-A090-A0083B9A6F57}" type="presOf" srcId="{A73DCD64-89DF-3E4C-9543-0D417B51464E}" destId="{F726EDD3-E670-9B47-8786-4F599884289D}" srcOrd="1" destOrd="0" presId="urn:microsoft.com/office/officeart/2008/layout/HorizontalMultiLevelHierarchy#78"/>
    <dgm:cxn modelId="{C00E77CD-8DFF-4D78-BBEF-36E6EF1CF11E}" type="presOf" srcId="{DD5BF61D-B843-C744-B9A9-3312A1287EF4}" destId="{C852AF5D-E3CA-F844-B775-08DD6E6FB940}" srcOrd="0" destOrd="0" presId="urn:microsoft.com/office/officeart/2008/layout/HorizontalMultiLevelHierarchy#78"/>
    <dgm:cxn modelId="{16931B17-776E-4008-9721-8B90B4BA85E8}" type="presOf" srcId="{773FD5F0-F007-F148-886B-86E72F86266E}" destId="{D3E2E567-EC04-E743-9B8C-985408EA1058}" srcOrd="0" destOrd="0" presId="urn:microsoft.com/office/officeart/2008/layout/HorizontalMultiLevelHierarchy#78"/>
    <dgm:cxn modelId="{79D29CDC-383E-44C1-8B16-14CF2FAEABB9}" type="presOf" srcId="{45267C76-6276-B44A-878A-9D61B556EBD7}" destId="{1F2800E8-CF94-FD43-8D0E-7E4B278315B1}"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956EC0A-F946-45FE-948B-1660504FC7BC}" type="presOf" srcId="{BDC2CFA9-99C6-8347-9628-F8B57513FB8C}" destId="{7A2CD5A7-70D6-DE44-803D-0740544CB367}" srcOrd="1" destOrd="0" presId="urn:microsoft.com/office/officeart/2008/layout/HorizontalMultiLevelHierarchy#78"/>
    <dgm:cxn modelId="{1834E9AB-2878-47E1-918F-D3AB46220BAA}" type="presParOf" srcId="{3013142F-A3C7-F746-853E-2CA8B540A8DE}" destId="{B764B132-0961-414E-B6FA-FB0C6C1C6CED}" srcOrd="0" destOrd="0" presId="urn:microsoft.com/office/officeart/2008/layout/HorizontalMultiLevelHierarchy#78"/>
    <dgm:cxn modelId="{BF1B1FF6-845E-42A1-9856-ADE49CBFA2FF}" type="presParOf" srcId="{B764B132-0961-414E-B6FA-FB0C6C1C6CED}" destId="{7111AE39-B455-7C4D-91F4-9E37E3822D07}" srcOrd="0" destOrd="0" presId="urn:microsoft.com/office/officeart/2008/layout/HorizontalMultiLevelHierarchy#78"/>
    <dgm:cxn modelId="{AF1EEB51-46BD-40D0-B587-57B5AF23CE11}" type="presParOf" srcId="{B764B132-0961-414E-B6FA-FB0C6C1C6CED}" destId="{551EC4E6-AE1D-DD43-B7C4-D7EFBEA2E636}" srcOrd="1" destOrd="0" presId="urn:microsoft.com/office/officeart/2008/layout/HorizontalMultiLevelHierarchy#78"/>
    <dgm:cxn modelId="{C448586D-CD6F-48D2-9505-D10A8D03AAC3}" type="presParOf" srcId="{551EC4E6-AE1D-DD43-B7C4-D7EFBEA2E636}" destId="{082A771F-69AF-7C4C-86CB-DF1CD8CB6581}" srcOrd="0" destOrd="0" presId="urn:microsoft.com/office/officeart/2008/layout/HorizontalMultiLevelHierarchy#78"/>
    <dgm:cxn modelId="{4483F9AE-9349-49EE-A2E9-1EEA4FEFB77F}" type="presParOf" srcId="{082A771F-69AF-7C4C-86CB-DF1CD8CB6581}" destId="{F726EDD3-E670-9B47-8786-4F599884289D}" srcOrd="0" destOrd="0" presId="urn:microsoft.com/office/officeart/2008/layout/HorizontalMultiLevelHierarchy#78"/>
    <dgm:cxn modelId="{01CD64B3-7BA6-4E14-8825-136D1498E766}" type="presParOf" srcId="{551EC4E6-AE1D-DD43-B7C4-D7EFBEA2E636}" destId="{7B40AE63-0EA3-0747-BCE5-5F3AB0355BF2}" srcOrd="1" destOrd="0" presId="urn:microsoft.com/office/officeart/2008/layout/HorizontalMultiLevelHierarchy#78"/>
    <dgm:cxn modelId="{421682E5-382D-4AB2-B774-56C2038F7901}" type="presParOf" srcId="{7B40AE63-0EA3-0747-BCE5-5F3AB0355BF2}" destId="{C852AF5D-E3CA-F844-B775-08DD6E6FB940}" srcOrd="0" destOrd="0" presId="urn:microsoft.com/office/officeart/2008/layout/HorizontalMultiLevelHierarchy#78"/>
    <dgm:cxn modelId="{6FC01983-F262-47DA-ABA8-1B8B84AAB1EB}" type="presParOf" srcId="{7B40AE63-0EA3-0747-BCE5-5F3AB0355BF2}" destId="{30463D07-8E7F-3146-97CE-76CE82648742}" srcOrd="1" destOrd="0" presId="urn:microsoft.com/office/officeart/2008/layout/HorizontalMultiLevelHierarchy#78"/>
    <dgm:cxn modelId="{BC36BBAA-9EB9-4427-8299-242907414903}" type="presParOf" srcId="{551EC4E6-AE1D-DD43-B7C4-D7EFBEA2E636}" destId="{93180932-306E-E545-95F9-2A5635FDC9F1}" srcOrd="2" destOrd="0" presId="urn:microsoft.com/office/officeart/2008/layout/HorizontalMultiLevelHierarchy#78"/>
    <dgm:cxn modelId="{7BE28E9B-E61B-4937-90D2-738D7BE2E6E0}" type="presParOf" srcId="{93180932-306E-E545-95F9-2A5635FDC9F1}" destId="{7A2CD5A7-70D6-DE44-803D-0740544CB367}" srcOrd="0" destOrd="0" presId="urn:microsoft.com/office/officeart/2008/layout/HorizontalMultiLevelHierarchy#78"/>
    <dgm:cxn modelId="{CBE9A097-6E24-4100-B770-82E1881CA60A}" type="presParOf" srcId="{551EC4E6-AE1D-DD43-B7C4-D7EFBEA2E636}" destId="{A0C9905E-6DBF-7645-94A7-C4BCDADC46B9}" srcOrd="3" destOrd="0" presId="urn:microsoft.com/office/officeart/2008/layout/HorizontalMultiLevelHierarchy#78"/>
    <dgm:cxn modelId="{D7BDD6FA-2AF6-4CA6-8A3A-1F613FB55ABA}" type="presParOf" srcId="{A0C9905E-6DBF-7645-94A7-C4BCDADC46B9}" destId="{D3E2E567-EC04-E743-9B8C-985408EA1058}" srcOrd="0" destOrd="0" presId="urn:microsoft.com/office/officeart/2008/layout/HorizontalMultiLevelHierarchy#78"/>
    <dgm:cxn modelId="{2EC217F4-1502-412A-9851-180DDE41AC39}" type="presParOf" srcId="{A0C9905E-6DBF-7645-94A7-C4BCDADC46B9}" destId="{1488A531-D252-B440-B1DA-4363F37F8970}" srcOrd="1" destOrd="0" presId="urn:microsoft.com/office/officeart/2008/layout/HorizontalMultiLevelHierarchy#78"/>
    <dgm:cxn modelId="{006DB0E2-1518-4364-9F59-05260AB261C6}" type="presParOf" srcId="{551EC4E6-AE1D-DD43-B7C4-D7EFBEA2E636}" destId="{1F2800E8-CF94-FD43-8D0E-7E4B278315B1}" srcOrd="4" destOrd="0" presId="urn:microsoft.com/office/officeart/2008/layout/HorizontalMultiLevelHierarchy#78"/>
    <dgm:cxn modelId="{1CE2C1B3-38BA-4A26-8F89-766770178BD3}" type="presParOf" srcId="{1F2800E8-CF94-FD43-8D0E-7E4B278315B1}" destId="{938A9782-2B6B-8141-99DA-6568305E0C38}" srcOrd="0" destOrd="0" presId="urn:microsoft.com/office/officeart/2008/layout/HorizontalMultiLevelHierarchy#78"/>
    <dgm:cxn modelId="{38F64DE0-311E-456A-B5EA-0284BBBB7300}" type="presParOf" srcId="{551EC4E6-AE1D-DD43-B7C4-D7EFBEA2E636}" destId="{7377E58F-198D-DE48-B3AF-2D2AF67C403D}" srcOrd="5" destOrd="0" presId="urn:microsoft.com/office/officeart/2008/layout/HorizontalMultiLevelHierarchy#78"/>
    <dgm:cxn modelId="{5627B2B1-9297-4A1F-857C-10D0746E1682}" type="presParOf" srcId="{7377E58F-198D-DE48-B3AF-2D2AF67C403D}" destId="{1C998B4A-F8C8-5D49-862A-38B9C7611407}" srcOrd="0" destOrd="0" presId="urn:microsoft.com/office/officeart/2008/layout/HorizontalMultiLevelHierarchy#78"/>
    <dgm:cxn modelId="{E2FD0BA9-D6C8-47A6-AA6C-6279E4602B2F}"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44E0DCF-A89C-4A51-B0D8-8225B6C58088}" type="presOf" srcId="{BDC2CFA9-99C6-8347-9628-F8B57513FB8C}" destId="{7A2CD5A7-70D6-DE44-803D-0740544CB367}" srcOrd="1"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09FBF3C-D735-4CE7-BA6B-BE7F3DDD4D94}" type="presOf" srcId="{45267C76-6276-B44A-878A-9D61B556EBD7}" destId="{1F2800E8-CF94-FD43-8D0E-7E4B278315B1}" srcOrd="0" destOrd="0" presId="urn:microsoft.com/office/officeart/2008/layout/HorizontalMultiLevelHierarchy#78"/>
    <dgm:cxn modelId="{0E273476-580B-4EA3-ACF1-55B7FE860018}" type="presOf" srcId="{A73DCD64-89DF-3E4C-9543-0D417B51464E}" destId="{F726EDD3-E670-9B47-8786-4F599884289D}" srcOrd="1" destOrd="0" presId="urn:microsoft.com/office/officeart/2008/layout/HorizontalMultiLevelHierarchy#78"/>
    <dgm:cxn modelId="{A3D764C0-C1FB-4399-8101-6C67999FBE70}" type="presOf" srcId="{A73DCD64-89DF-3E4C-9543-0D417B51464E}" destId="{082A771F-69AF-7C4C-86CB-DF1CD8CB6581}" srcOrd="0" destOrd="0" presId="urn:microsoft.com/office/officeart/2008/layout/HorizontalMultiLevelHierarchy#78"/>
    <dgm:cxn modelId="{ED70F416-AF23-48D2-B9AF-1C1058392C2A}" type="presOf" srcId="{9BA062DA-6B7A-FC4F-B1BB-7CC4C74C72CE}" destId="{1C998B4A-F8C8-5D49-862A-38B9C7611407}" srcOrd="0" destOrd="0" presId="urn:microsoft.com/office/officeart/2008/layout/HorizontalMultiLevelHierarchy#78"/>
    <dgm:cxn modelId="{5454C469-2DBA-4196-99FB-B94E7973BA5F}" type="presOf" srcId="{773FD5F0-F007-F148-886B-86E72F86266E}" destId="{D3E2E567-EC04-E743-9B8C-985408EA1058}" srcOrd="0" destOrd="0" presId="urn:microsoft.com/office/officeart/2008/layout/HorizontalMultiLevelHierarchy#78"/>
    <dgm:cxn modelId="{E18A0625-CE69-4445-A6B0-073D5A0FFA0A}" type="presOf" srcId="{45267C76-6276-B44A-878A-9D61B556EBD7}" destId="{938A9782-2B6B-8141-99DA-6568305E0C38}" srcOrd="1" destOrd="0" presId="urn:microsoft.com/office/officeart/2008/layout/HorizontalMultiLevelHierarchy#78"/>
    <dgm:cxn modelId="{C9D01545-24EB-42F0-A2BB-C89C151C3A30}" type="presOf" srcId="{2EFE4671-8583-3540-9262-1FC578B666F4}" destId="{3013142F-A3C7-F746-853E-2CA8B540A8DE}" srcOrd="0" destOrd="0" presId="urn:microsoft.com/office/officeart/2008/layout/HorizontalMultiLevelHierarchy#78"/>
    <dgm:cxn modelId="{016F8170-69A2-472D-A533-0124847944F6}" type="presOf" srcId="{BDC2CFA9-99C6-8347-9628-F8B57513FB8C}" destId="{93180932-306E-E545-95F9-2A5635FDC9F1}" srcOrd="0" destOrd="0" presId="urn:microsoft.com/office/officeart/2008/layout/HorizontalMultiLevelHierarchy#78"/>
    <dgm:cxn modelId="{3F5ADE3F-0CE0-4F18-A847-180F77AFDC10}" type="presOf" srcId="{CC08C8E7-D5AB-9C4F-A78B-4A8C57EB2D22}" destId="{7111AE39-B455-7C4D-91F4-9E37E3822D07}" srcOrd="0" destOrd="0" presId="urn:microsoft.com/office/officeart/2008/layout/HorizontalMultiLevelHierarchy#78"/>
    <dgm:cxn modelId="{254B1E09-D897-4611-965D-26B5EE4315A6}" type="presOf" srcId="{DD5BF61D-B843-C744-B9A9-3312A1287EF4}" destId="{C852AF5D-E3CA-F844-B775-08DD6E6FB940}" srcOrd="0" destOrd="0" presId="urn:microsoft.com/office/officeart/2008/layout/HorizontalMultiLevelHierarchy#78"/>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811028AF-B0DD-4249-9071-CBCD7DAA4AF5}" type="presParOf" srcId="{3013142F-A3C7-F746-853E-2CA8B540A8DE}" destId="{B764B132-0961-414E-B6FA-FB0C6C1C6CED}" srcOrd="0" destOrd="0" presId="urn:microsoft.com/office/officeart/2008/layout/HorizontalMultiLevelHierarchy#78"/>
    <dgm:cxn modelId="{AA81E6A4-A39C-4523-9754-F368B0876BCE}" type="presParOf" srcId="{B764B132-0961-414E-B6FA-FB0C6C1C6CED}" destId="{7111AE39-B455-7C4D-91F4-9E37E3822D07}" srcOrd="0" destOrd="0" presId="urn:microsoft.com/office/officeart/2008/layout/HorizontalMultiLevelHierarchy#78"/>
    <dgm:cxn modelId="{29CB15B3-BFD3-473F-8FAA-36C6AF42BCD3}" type="presParOf" srcId="{B764B132-0961-414E-B6FA-FB0C6C1C6CED}" destId="{551EC4E6-AE1D-DD43-B7C4-D7EFBEA2E636}" srcOrd="1" destOrd="0" presId="urn:microsoft.com/office/officeart/2008/layout/HorizontalMultiLevelHierarchy#78"/>
    <dgm:cxn modelId="{9C5EC225-5817-49C3-8CE0-A063815F923E}" type="presParOf" srcId="{551EC4E6-AE1D-DD43-B7C4-D7EFBEA2E636}" destId="{082A771F-69AF-7C4C-86CB-DF1CD8CB6581}" srcOrd="0" destOrd="0" presId="urn:microsoft.com/office/officeart/2008/layout/HorizontalMultiLevelHierarchy#78"/>
    <dgm:cxn modelId="{637FB02C-02D8-4992-8B3E-A8750AD46419}" type="presParOf" srcId="{082A771F-69AF-7C4C-86CB-DF1CD8CB6581}" destId="{F726EDD3-E670-9B47-8786-4F599884289D}" srcOrd="0" destOrd="0" presId="urn:microsoft.com/office/officeart/2008/layout/HorizontalMultiLevelHierarchy#78"/>
    <dgm:cxn modelId="{7D249448-A66F-4FE8-B5AE-509F9BF44329}" type="presParOf" srcId="{551EC4E6-AE1D-DD43-B7C4-D7EFBEA2E636}" destId="{7B40AE63-0EA3-0747-BCE5-5F3AB0355BF2}" srcOrd="1" destOrd="0" presId="urn:microsoft.com/office/officeart/2008/layout/HorizontalMultiLevelHierarchy#78"/>
    <dgm:cxn modelId="{C97BA6E4-8811-45CB-9A70-E01D22391914}" type="presParOf" srcId="{7B40AE63-0EA3-0747-BCE5-5F3AB0355BF2}" destId="{C852AF5D-E3CA-F844-B775-08DD6E6FB940}" srcOrd="0" destOrd="0" presId="urn:microsoft.com/office/officeart/2008/layout/HorizontalMultiLevelHierarchy#78"/>
    <dgm:cxn modelId="{E257CEFB-8CDB-4B47-9A01-91E098CF584C}" type="presParOf" srcId="{7B40AE63-0EA3-0747-BCE5-5F3AB0355BF2}" destId="{30463D07-8E7F-3146-97CE-76CE82648742}" srcOrd="1" destOrd="0" presId="urn:microsoft.com/office/officeart/2008/layout/HorizontalMultiLevelHierarchy#78"/>
    <dgm:cxn modelId="{222911BE-D926-4646-895F-16D4F3FB2509}" type="presParOf" srcId="{551EC4E6-AE1D-DD43-B7C4-D7EFBEA2E636}" destId="{93180932-306E-E545-95F9-2A5635FDC9F1}" srcOrd="2" destOrd="0" presId="urn:microsoft.com/office/officeart/2008/layout/HorizontalMultiLevelHierarchy#78"/>
    <dgm:cxn modelId="{A0748529-3572-4C36-9261-99D973454F3B}" type="presParOf" srcId="{93180932-306E-E545-95F9-2A5635FDC9F1}" destId="{7A2CD5A7-70D6-DE44-803D-0740544CB367}" srcOrd="0" destOrd="0" presId="urn:microsoft.com/office/officeart/2008/layout/HorizontalMultiLevelHierarchy#78"/>
    <dgm:cxn modelId="{6F47D26C-4860-4687-A936-ADE6F19D483C}" type="presParOf" srcId="{551EC4E6-AE1D-DD43-B7C4-D7EFBEA2E636}" destId="{A0C9905E-6DBF-7645-94A7-C4BCDADC46B9}" srcOrd="3" destOrd="0" presId="urn:microsoft.com/office/officeart/2008/layout/HorizontalMultiLevelHierarchy#78"/>
    <dgm:cxn modelId="{9B231553-4D81-41CF-BE03-280782093503}" type="presParOf" srcId="{A0C9905E-6DBF-7645-94A7-C4BCDADC46B9}" destId="{D3E2E567-EC04-E743-9B8C-985408EA1058}" srcOrd="0" destOrd="0" presId="urn:microsoft.com/office/officeart/2008/layout/HorizontalMultiLevelHierarchy#78"/>
    <dgm:cxn modelId="{452AB5A2-72C2-4A4E-853E-B21A44E6778F}" type="presParOf" srcId="{A0C9905E-6DBF-7645-94A7-C4BCDADC46B9}" destId="{1488A531-D252-B440-B1DA-4363F37F8970}" srcOrd="1" destOrd="0" presId="urn:microsoft.com/office/officeart/2008/layout/HorizontalMultiLevelHierarchy#78"/>
    <dgm:cxn modelId="{7B0CBDC2-BEE4-4C84-A10D-07455CC99F5E}" type="presParOf" srcId="{551EC4E6-AE1D-DD43-B7C4-D7EFBEA2E636}" destId="{1F2800E8-CF94-FD43-8D0E-7E4B278315B1}" srcOrd="4" destOrd="0" presId="urn:microsoft.com/office/officeart/2008/layout/HorizontalMultiLevelHierarchy#78"/>
    <dgm:cxn modelId="{F07024D1-4A9E-4E96-8D5E-494F294840F3}" type="presParOf" srcId="{1F2800E8-CF94-FD43-8D0E-7E4B278315B1}" destId="{938A9782-2B6B-8141-99DA-6568305E0C38}" srcOrd="0" destOrd="0" presId="urn:microsoft.com/office/officeart/2008/layout/HorizontalMultiLevelHierarchy#78"/>
    <dgm:cxn modelId="{B4D2DC38-0072-47E7-BC17-3564D6786CAC}" type="presParOf" srcId="{551EC4E6-AE1D-DD43-B7C4-D7EFBEA2E636}" destId="{7377E58F-198D-DE48-B3AF-2D2AF67C403D}" srcOrd="5" destOrd="0" presId="urn:microsoft.com/office/officeart/2008/layout/HorizontalMultiLevelHierarchy#78"/>
    <dgm:cxn modelId="{E59009BB-8903-4FF5-900F-ADD529B2E9FC}" type="presParOf" srcId="{7377E58F-198D-DE48-B3AF-2D2AF67C403D}" destId="{1C998B4A-F8C8-5D49-862A-38B9C7611407}" srcOrd="0" destOrd="0" presId="urn:microsoft.com/office/officeart/2008/layout/HorizontalMultiLevelHierarchy#78"/>
    <dgm:cxn modelId="{E9C38620-AB79-4C22-B2FE-5BFA94D32CFC}"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9B2C3099-DA76-4182-AC7B-FABAF4C17408}" type="presOf" srcId="{CC08C8E7-D5AB-9C4F-A78B-4A8C57EB2D22}" destId="{7111AE39-B455-7C4D-91F4-9E37E3822D07}" srcOrd="0" destOrd="0" presId="urn:microsoft.com/office/officeart/2008/layout/HorizontalMultiLevelHierarchy#78"/>
    <dgm:cxn modelId="{F5520AE5-50EB-8743-B48A-12307D4CCE80}" srcId="{CC08C8E7-D5AB-9C4F-A78B-4A8C57EB2D22}" destId="{9BA062DA-6B7A-FC4F-B1BB-7CC4C74C72CE}" srcOrd="2" destOrd="0" parTransId="{45267C76-6276-B44A-878A-9D61B556EBD7}" sibTransId="{3A650251-37F9-7645-8144-FF91C57FC2AC}"/>
    <dgm:cxn modelId="{80F96A3C-DF56-4629-8D15-AA1ABB9C9A85}" type="presOf" srcId="{9BA062DA-6B7A-FC4F-B1BB-7CC4C74C72CE}" destId="{1C998B4A-F8C8-5D49-862A-38B9C7611407}" srcOrd="0" destOrd="0" presId="urn:microsoft.com/office/officeart/2008/layout/HorizontalMultiLevelHierarchy#78"/>
    <dgm:cxn modelId="{18663FD8-9D57-40ED-B37C-5FD489199CDC}" type="presOf" srcId="{A73DCD64-89DF-3E4C-9543-0D417B51464E}" destId="{082A771F-69AF-7C4C-86CB-DF1CD8CB6581}" srcOrd="0" destOrd="0" presId="urn:microsoft.com/office/officeart/2008/layout/HorizontalMultiLevelHierarchy#78"/>
    <dgm:cxn modelId="{C150F85E-063F-4775-B3A4-DFBF0A5DE566}" type="presOf" srcId="{BDC2CFA9-99C6-8347-9628-F8B57513FB8C}" destId="{7A2CD5A7-70D6-DE44-803D-0740544CB367}" srcOrd="1" destOrd="0" presId="urn:microsoft.com/office/officeart/2008/layout/HorizontalMultiLevelHierarchy#78"/>
    <dgm:cxn modelId="{EF56CF4A-6E36-440B-B50D-1CC54343B9BC}" type="presOf" srcId="{BDC2CFA9-99C6-8347-9628-F8B57513FB8C}" destId="{93180932-306E-E545-95F9-2A5635FDC9F1}" srcOrd="0" destOrd="0" presId="urn:microsoft.com/office/officeart/2008/layout/HorizontalMultiLevelHierarchy#78"/>
    <dgm:cxn modelId="{D6FF61F4-2E70-2445-B362-FDF5936BBC6B}" srcId="{CC08C8E7-D5AB-9C4F-A78B-4A8C57EB2D22}" destId="{773FD5F0-F007-F148-886B-86E72F86266E}" srcOrd="1" destOrd="0" parTransId="{BDC2CFA9-99C6-8347-9628-F8B57513FB8C}" sibTransId="{9458031D-FD27-D841-9D56-100BE85B229D}"/>
    <dgm:cxn modelId="{3A640996-5F86-4F87-A414-3396F7B202AF}" type="presOf" srcId="{A73DCD64-89DF-3E4C-9543-0D417B51464E}" destId="{F726EDD3-E670-9B47-8786-4F599884289D}" srcOrd="1" destOrd="0" presId="urn:microsoft.com/office/officeart/2008/layout/HorizontalMultiLevelHierarchy#78"/>
    <dgm:cxn modelId="{4B9F6BDB-30D7-4546-902D-E7D6C007195C}" type="presOf" srcId="{2EFE4671-8583-3540-9262-1FC578B666F4}" destId="{3013142F-A3C7-F746-853E-2CA8B540A8DE}" srcOrd="0" destOrd="0" presId="urn:microsoft.com/office/officeart/2008/layout/HorizontalMultiLevelHierarchy#78"/>
    <dgm:cxn modelId="{CEAC9683-1F62-4593-A694-6B2D25BB817F}" type="presOf" srcId="{45267C76-6276-B44A-878A-9D61B556EBD7}" destId="{1F2800E8-CF94-FD43-8D0E-7E4B278315B1}" srcOrd="0" destOrd="0" presId="urn:microsoft.com/office/officeart/2008/layout/HorizontalMultiLevelHierarchy#78"/>
    <dgm:cxn modelId="{13021FD8-8BF4-4490-BA76-847E4324D662}" type="presOf" srcId="{45267C76-6276-B44A-878A-9D61B556EBD7}" destId="{938A9782-2B6B-8141-99DA-6568305E0C38}" srcOrd="1" destOrd="0" presId="urn:microsoft.com/office/officeart/2008/layout/HorizontalMultiLevelHierarchy#78"/>
    <dgm:cxn modelId="{36F4E618-A176-45C4-A2AC-2B9AFFA2B530}" type="presOf" srcId="{DD5BF61D-B843-C744-B9A9-3312A1287EF4}" destId="{C852AF5D-E3CA-F844-B775-08DD6E6FB940}" srcOrd="0" destOrd="0" presId="urn:microsoft.com/office/officeart/2008/layout/HorizontalMultiLevelHierarchy#78"/>
    <dgm:cxn modelId="{E2093790-2029-45F2-AE56-B3D844E59CAF}" type="presOf" srcId="{773FD5F0-F007-F148-886B-86E72F86266E}" destId="{D3E2E567-EC04-E743-9B8C-985408EA1058}"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22B610B-204A-4A2C-90A0-CF38CEFE2110}" type="presParOf" srcId="{3013142F-A3C7-F746-853E-2CA8B540A8DE}" destId="{B764B132-0961-414E-B6FA-FB0C6C1C6CED}" srcOrd="0" destOrd="0" presId="urn:microsoft.com/office/officeart/2008/layout/HorizontalMultiLevelHierarchy#78"/>
    <dgm:cxn modelId="{5A62EFC4-D23C-4898-AFC7-ADEFEEEC422D}" type="presParOf" srcId="{B764B132-0961-414E-B6FA-FB0C6C1C6CED}" destId="{7111AE39-B455-7C4D-91F4-9E37E3822D07}" srcOrd="0" destOrd="0" presId="urn:microsoft.com/office/officeart/2008/layout/HorizontalMultiLevelHierarchy#78"/>
    <dgm:cxn modelId="{71A4A891-CD2B-442A-B764-DCBEC0214D32}" type="presParOf" srcId="{B764B132-0961-414E-B6FA-FB0C6C1C6CED}" destId="{551EC4E6-AE1D-DD43-B7C4-D7EFBEA2E636}" srcOrd="1" destOrd="0" presId="urn:microsoft.com/office/officeart/2008/layout/HorizontalMultiLevelHierarchy#78"/>
    <dgm:cxn modelId="{080AD141-ED45-46FC-9BC0-2BAE132390E4}" type="presParOf" srcId="{551EC4E6-AE1D-DD43-B7C4-D7EFBEA2E636}" destId="{082A771F-69AF-7C4C-86CB-DF1CD8CB6581}" srcOrd="0" destOrd="0" presId="urn:microsoft.com/office/officeart/2008/layout/HorizontalMultiLevelHierarchy#78"/>
    <dgm:cxn modelId="{2B406156-1996-4B5B-BCEC-6339F5CE491C}" type="presParOf" srcId="{082A771F-69AF-7C4C-86CB-DF1CD8CB6581}" destId="{F726EDD3-E670-9B47-8786-4F599884289D}" srcOrd="0" destOrd="0" presId="urn:microsoft.com/office/officeart/2008/layout/HorizontalMultiLevelHierarchy#78"/>
    <dgm:cxn modelId="{E7476201-6EFF-461E-9728-403291AB4EE8}" type="presParOf" srcId="{551EC4E6-AE1D-DD43-B7C4-D7EFBEA2E636}" destId="{7B40AE63-0EA3-0747-BCE5-5F3AB0355BF2}" srcOrd="1" destOrd="0" presId="urn:microsoft.com/office/officeart/2008/layout/HorizontalMultiLevelHierarchy#78"/>
    <dgm:cxn modelId="{DB4AB7B7-6CDE-4036-AB1B-C474DB34AE17}" type="presParOf" srcId="{7B40AE63-0EA3-0747-BCE5-5F3AB0355BF2}" destId="{C852AF5D-E3CA-F844-B775-08DD6E6FB940}" srcOrd="0" destOrd="0" presId="urn:microsoft.com/office/officeart/2008/layout/HorizontalMultiLevelHierarchy#78"/>
    <dgm:cxn modelId="{3D4D8872-1873-4E66-8D77-6FF722CE15B5}" type="presParOf" srcId="{7B40AE63-0EA3-0747-BCE5-5F3AB0355BF2}" destId="{30463D07-8E7F-3146-97CE-76CE82648742}" srcOrd="1" destOrd="0" presId="urn:microsoft.com/office/officeart/2008/layout/HorizontalMultiLevelHierarchy#78"/>
    <dgm:cxn modelId="{D07C3E01-FF58-47A4-A0F2-166D237BACFA}" type="presParOf" srcId="{551EC4E6-AE1D-DD43-B7C4-D7EFBEA2E636}" destId="{93180932-306E-E545-95F9-2A5635FDC9F1}" srcOrd="2" destOrd="0" presId="urn:microsoft.com/office/officeart/2008/layout/HorizontalMultiLevelHierarchy#78"/>
    <dgm:cxn modelId="{CB2089DA-0EEA-4B97-8E61-D0EC3FB19D8D}" type="presParOf" srcId="{93180932-306E-E545-95F9-2A5635FDC9F1}" destId="{7A2CD5A7-70D6-DE44-803D-0740544CB367}" srcOrd="0" destOrd="0" presId="urn:microsoft.com/office/officeart/2008/layout/HorizontalMultiLevelHierarchy#78"/>
    <dgm:cxn modelId="{64F07B44-F78F-4E02-9D88-66A15F391D01}" type="presParOf" srcId="{551EC4E6-AE1D-DD43-B7C4-D7EFBEA2E636}" destId="{A0C9905E-6DBF-7645-94A7-C4BCDADC46B9}" srcOrd="3" destOrd="0" presId="urn:microsoft.com/office/officeart/2008/layout/HorizontalMultiLevelHierarchy#78"/>
    <dgm:cxn modelId="{D3004E19-724D-4EA2-A827-CE50711767DE}" type="presParOf" srcId="{A0C9905E-6DBF-7645-94A7-C4BCDADC46B9}" destId="{D3E2E567-EC04-E743-9B8C-985408EA1058}" srcOrd="0" destOrd="0" presId="urn:microsoft.com/office/officeart/2008/layout/HorizontalMultiLevelHierarchy#78"/>
    <dgm:cxn modelId="{BADA845F-C96C-4720-89E2-6429554FCF73}" type="presParOf" srcId="{A0C9905E-6DBF-7645-94A7-C4BCDADC46B9}" destId="{1488A531-D252-B440-B1DA-4363F37F8970}" srcOrd="1" destOrd="0" presId="urn:microsoft.com/office/officeart/2008/layout/HorizontalMultiLevelHierarchy#78"/>
    <dgm:cxn modelId="{0C1AD18D-5327-455B-B064-D3A9F8B78ADA}" type="presParOf" srcId="{551EC4E6-AE1D-DD43-B7C4-D7EFBEA2E636}" destId="{1F2800E8-CF94-FD43-8D0E-7E4B278315B1}" srcOrd="4" destOrd="0" presId="urn:microsoft.com/office/officeart/2008/layout/HorizontalMultiLevelHierarchy#78"/>
    <dgm:cxn modelId="{782A328A-39C0-4DF8-9953-5F3966AE1505}" type="presParOf" srcId="{1F2800E8-CF94-FD43-8D0E-7E4B278315B1}" destId="{938A9782-2B6B-8141-99DA-6568305E0C38}" srcOrd="0" destOrd="0" presId="urn:microsoft.com/office/officeart/2008/layout/HorizontalMultiLevelHierarchy#78"/>
    <dgm:cxn modelId="{B2E515FF-9CE9-482D-B594-85F8DDC24FC9}" type="presParOf" srcId="{551EC4E6-AE1D-DD43-B7C4-D7EFBEA2E636}" destId="{7377E58F-198D-DE48-B3AF-2D2AF67C403D}" srcOrd="5" destOrd="0" presId="urn:microsoft.com/office/officeart/2008/layout/HorizontalMultiLevelHierarchy#78"/>
    <dgm:cxn modelId="{BFE6FD18-7D96-4961-A2F5-22220B0ACA1F}" type="presParOf" srcId="{7377E58F-198D-DE48-B3AF-2D2AF67C403D}" destId="{1C998B4A-F8C8-5D49-862A-38B9C7611407}" srcOrd="0" destOrd="0" presId="urn:microsoft.com/office/officeart/2008/layout/HorizontalMultiLevelHierarchy#78"/>
    <dgm:cxn modelId="{73EF1FB0-535D-4D9C-8E44-578B5DD29E0C}"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78" loCatId="" qsTypeId="urn:microsoft.com/office/officeart/2005/8/quickstyle/simple5#77" qsCatId="simple" csTypeId="urn:microsoft.com/office/officeart/2005/8/colors/accent0_1#77"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CF2E1AC3-C809-49C6-ADD3-C21883B8638A}" type="presOf" srcId="{45267C76-6276-B44A-878A-9D61B556EBD7}" destId="{938A9782-2B6B-8141-99DA-6568305E0C38}" srcOrd="1" destOrd="0" presId="urn:microsoft.com/office/officeart/2008/layout/HorizontalMultiLevelHierarchy#78"/>
    <dgm:cxn modelId="{FE34B427-9D47-5D4F-B08C-79C955C57CBA}" srcId="{CC08C8E7-D5AB-9C4F-A78B-4A8C57EB2D22}" destId="{DD5BF61D-B843-C744-B9A9-3312A1287EF4}" srcOrd="0" destOrd="0" parTransId="{A73DCD64-89DF-3E4C-9543-0D417B51464E}" sibTransId="{5F6E09CE-61C0-D34C-AE4A-99D078D226DF}"/>
    <dgm:cxn modelId="{26125063-9714-433F-B02A-ACEE4470C66A}" type="presOf" srcId="{A73DCD64-89DF-3E4C-9543-0D417B51464E}" destId="{082A771F-69AF-7C4C-86CB-DF1CD8CB6581}" srcOrd="0" destOrd="0" presId="urn:microsoft.com/office/officeart/2008/layout/HorizontalMultiLevelHierarchy#78"/>
    <dgm:cxn modelId="{3D73F1DA-49CE-4E98-8363-C43C76BA9E29}" type="presOf" srcId="{BDC2CFA9-99C6-8347-9628-F8B57513FB8C}" destId="{93180932-306E-E545-95F9-2A5635FDC9F1}" srcOrd="0" destOrd="0" presId="urn:microsoft.com/office/officeart/2008/layout/HorizontalMultiLevelHierarchy#78"/>
    <dgm:cxn modelId="{FB081539-8057-4485-86CA-DC8CA1A485B9}" type="presOf" srcId="{2EFE4671-8583-3540-9262-1FC578B666F4}" destId="{3013142F-A3C7-F746-853E-2CA8B540A8DE}" srcOrd="0" destOrd="0" presId="urn:microsoft.com/office/officeart/2008/layout/HorizontalMultiLevelHierarchy#78"/>
    <dgm:cxn modelId="{E7B0674D-1B74-45B8-A67D-0E80AA382A07}" type="presOf" srcId="{9BA062DA-6B7A-FC4F-B1BB-7CC4C74C72CE}" destId="{1C998B4A-F8C8-5D49-862A-38B9C7611407}" srcOrd="0" destOrd="0" presId="urn:microsoft.com/office/officeart/2008/layout/HorizontalMultiLevelHierarchy#78"/>
    <dgm:cxn modelId="{14E10CD1-4A82-4D1F-9BA1-CEF607D470FF}" type="presOf" srcId="{A73DCD64-89DF-3E4C-9543-0D417B51464E}" destId="{F726EDD3-E670-9B47-8786-4F599884289D}" srcOrd="1" destOrd="0" presId="urn:microsoft.com/office/officeart/2008/layout/HorizontalMultiLevelHierarchy#78"/>
    <dgm:cxn modelId="{27EB75BC-F9C3-4F20-B8B8-061899A5C0B3}" type="presOf" srcId="{DD5BF61D-B843-C744-B9A9-3312A1287EF4}" destId="{C852AF5D-E3CA-F844-B775-08DD6E6FB940}" srcOrd="0" destOrd="0" presId="urn:microsoft.com/office/officeart/2008/layout/HorizontalMultiLevelHierarchy#78"/>
    <dgm:cxn modelId="{2C0A2FAD-CC5E-498A-8448-5C2AC8C37C72}" type="presOf" srcId="{773FD5F0-F007-F148-886B-86E72F86266E}" destId="{D3E2E567-EC04-E743-9B8C-985408EA1058}" srcOrd="0" destOrd="0" presId="urn:microsoft.com/office/officeart/2008/layout/HorizontalMultiLevelHierarchy#78"/>
    <dgm:cxn modelId="{A42EFD47-5476-431B-9D76-39FDCE140D42}" type="presOf" srcId="{CC08C8E7-D5AB-9C4F-A78B-4A8C57EB2D22}" destId="{7111AE39-B455-7C4D-91F4-9E37E3822D07}" srcOrd="0" destOrd="0" presId="urn:microsoft.com/office/officeart/2008/layout/HorizontalMultiLevelHierarchy#78"/>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A401F143-0BEC-486D-8C81-6716F6E7C987}" type="presOf" srcId="{BDC2CFA9-99C6-8347-9628-F8B57513FB8C}" destId="{7A2CD5A7-70D6-DE44-803D-0740544CB367}" srcOrd="1" destOrd="0" presId="urn:microsoft.com/office/officeart/2008/layout/HorizontalMultiLevelHierarchy#78"/>
    <dgm:cxn modelId="{138C7074-F8B0-4D1E-918E-AE213C6F5906}" type="presOf" srcId="{45267C76-6276-B44A-878A-9D61B556EBD7}" destId="{1F2800E8-CF94-FD43-8D0E-7E4B278315B1}" srcOrd="0" destOrd="0" presId="urn:microsoft.com/office/officeart/2008/layout/HorizontalMultiLevelHierarchy#78"/>
    <dgm:cxn modelId="{F31CCB41-5371-47AB-BF7C-1B5464E4A247}" type="presParOf" srcId="{3013142F-A3C7-F746-853E-2CA8B540A8DE}" destId="{B764B132-0961-414E-B6FA-FB0C6C1C6CED}" srcOrd="0" destOrd="0" presId="urn:microsoft.com/office/officeart/2008/layout/HorizontalMultiLevelHierarchy#78"/>
    <dgm:cxn modelId="{D929D699-2963-491C-880D-34B202E35CFE}" type="presParOf" srcId="{B764B132-0961-414E-B6FA-FB0C6C1C6CED}" destId="{7111AE39-B455-7C4D-91F4-9E37E3822D07}" srcOrd="0" destOrd="0" presId="urn:microsoft.com/office/officeart/2008/layout/HorizontalMultiLevelHierarchy#78"/>
    <dgm:cxn modelId="{857E074D-DEFD-4E65-8CA3-D131532F3A8F}" type="presParOf" srcId="{B764B132-0961-414E-B6FA-FB0C6C1C6CED}" destId="{551EC4E6-AE1D-DD43-B7C4-D7EFBEA2E636}" srcOrd="1" destOrd="0" presId="urn:microsoft.com/office/officeart/2008/layout/HorizontalMultiLevelHierarchy#78"/>
    <dgm:cxn modelId="{937EC0E1-AC05-4045-AE22-52A2B3BF8627}" type="presParOf" srcId="{551EC4E6-AE1D-DD43-B7C4-D7EFBEA2E636}" destId="{082A771F-69AF-7C4C-86CB-DF1CD8CB6581}" srcOrd="0" destOrd="0" presId="urn:microsoft.com/office/officeart/2008/layout/HorizontalMultiLevelHierarchy#78"/>
    <dgm:cxn modelId="{FB573645-1D50-43A3-BCB0-1E23FB309B0D}" type="presParOf" srcId="{082A771F-69AF-7C4C-86CB-DF1CD8CB6581}" destId="{F726EDD3-E670-9B47-8786-4F599884289D}" srcOrd="0" destOrd="0" presId="urn:microsoft.com/office/officeart/2008/layout/HorizontalMultiLevelHierarchy#78"/>
    <dgm:cxn modelId="{656DA1A9-4DDB-4C0F-A4CA-043DBE633FD6}" type="presParOf" srcId="{551EC4E6-AE1D-DD43-B7C4-D7EFBEA2E636}" destId="{7B40AE63-0EA3-0747-BCE5-5F3AB0355BF2}" srcOrd="1" destOrd="0" presId="urn:microsoft.com/office/officeart/2008/layout/HorizontalMultiLevelHierarchy#78"/>
    <dgm:cxn modelId="{D76B763F-11C4-4373-AE54-F9F51D1CD544}" type="presParOf" srcId="{7B40AE63-0EA3-0747-BCE5-5F3AB0355BF2}" destId="{C852AF5D-E3CA-F844-B775-08DD6E6FB940}" srcOrd="0" destOrd="0" presId="urn:microsoft.com/office/officeart/2008/layout/HorizontalMultiLevelHierarchy#78"/>
    <dgm:cxn modelId="{896F388F-4657-4234-9925-53EAE4014CEA}" type="presParOf" srcId="{7B40AE63-0EA3-0747-BCE5-5F3AB0355BF2}" destId="{30463D07-8E7F-3146-97CE-76CE82648742}" srcOrd="1" destOrd="0" presId="urn:microsoft.com/office/officeart/2008/layout/HorizontalMultiLevelHierarchy#78"/>
    <dgm:cxn modelId="{0C03FBB4-52A5-40A7-827E-CE7249F81326}" type="presParOf" srcId="{551EC4E6-AE1D-DD43-B7C4-D7EFBEA2E636}" destId="{93180932-306E-E545-95F9-2A5635FDC9F1}" srcOrd="2" destOrd="0" presId="urn:microsoft.com/office/officeart/2008/layout/HorizontalMultiLevelHierarchy#78"/>
    <dgm:cxn modelId="{B0079342-7F85-4310-B78C-FFA9D501AF6C}" type="presParOf" srcId="{93180932-306E-E545-95F9-2A5635FDC9F1}" destId="{7A2CD5A7-70D6-DE44-803D-0740544CB367}" srcOrd="0" destOrd="0" presId="urn:microsoft.com/office/officeart/2008/layout/HorizontalMultiLevelHierarchy#78"/>
    <dgm:cxn modelId="{777D0A59-439B-4F4B-B10E-3D7FA00DFB9A}" type="presParOf" srcId="{551EC4E6-AE1D-DD43-B7C4-D7EFBEA2E636}" destId="{A0C9905E-6DBF-7645-94A7-C4BCDADC46B9}" srcOrd="3" destOrd="0" presId="urn:microsoft.com/office/officeart/2008/layout/HorizontalMultiLevelHierarchy#78"/>
    <dgm:cxn modelId="{AB74DD8B-759E-46D2-8D3B-CD986BE4DDA3}" type="presParOf" srcId="{A0C9905E-6DBF-7645-94A7-C4BCDADC46B9}" destId="{D3E2E567-EC04-E743-9B8C-985408EA1058}" srcOrd="0" destOrd="0" presId="urn:microsoft.com/office/officeart/2008/layout/HorizontalMultiLevelHierarchy#78"/>
    <dgm:cxn modelId="{D0997336-2B0F-4A19-893F-01A9F7AFA8B8}" type="presParOf" srcId="{A0C9905E-6DBF-7645-94A7-C4BCDADC46B9}" destId="{1488A531-D252-B440-B1DA-4363F37F8970}" srcOrd="1" destOrd="0" presId="urn:microsoft.com/office/officeart/2008/layout/HorizontalMultiLevelHierarchy#78"/>
    <dgm:cxn modelId="{E267EE99-308E-4611-8C70-8D11F5F1DF18}" type="presParOf" srcId="{551EC4E6-AE1D-DD43-B7C4-D7EFBEA2E636}" destId="{1F2800E8-CF94-FD43-8D0E-7E4B278315B1}" srcOrd="4" destOrd="0" presId="urn:microsoft.com/office/officeart/2008/layout/HorizontalMultiLevelHierarchy#78"/>
    <dgm:cxn modelId="{95DF9524-AFD7-4533-9918-F54AE9EA2E6C}" type="presParOf" srcId="{1F2800E8-CF94-FD43-8D0E-7E4B278315B1}" destId="{938A9782-2B6B-8141-99DA-6568305E0C38}" srcOrd="0" destOrd="0" presId="urn:microsoft.com/office/officeart/2008/layout/HorizontalMultiLevelHierarchy#78"/>
    <dgm:cxn modelId="{822A1179-A323-4F92-BE2B-0E8C42843A66}" type="presParOf" srcId="{551EC4E6-AE1D-DD43-B7C4-D7EFBEA2E636}" destId="{7377E58F-198D-DE48-B3AF-2D2AF67C403D}" srcOrd="5" destOrd="0" presId="urn:microsoft.com/office/officeart/2008/layout/HorizontalMultiLevelHierarchy#78"/>
    <dgm:cxn modelId="{F0469968-7976-445B-AC54-828DB7343BAE}" type="presParOf" srcId="{7377E58F-198D-DE48-B3AF-2D2AF67C403D}" destId="{1C998B4A-F8C8-5D49-862A-38B9C7611407}" srcOrd="0" destOrd="0" presId="urn:microsoft.com/office/officeart/2008/layout/HorizontalMultiLevelHierarchy#78"/>
    <dgm:cxn modelId="{9B8D801D-99F5-408B-977F-60FE9F8BE2B7}" type="presParOf" srcId="{7377E58F-198D-DE48-B3AF-2D2AF67C403D}" destId="{F9C8551A-E3F5-1A41-9D81-BA411262A93F}" srcOrd="1" destOrd="0" presId="urn:microsoft.com/office/officeart/2008/layout/HorizontalMultiLevelHierarchy#7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5" loCatId="" qsTypeId="urn:microsoft.com/office/officeart/2005/8/quickstyle/simple5#84" qsCatId="simple" csTypeId="urn:microsoft.com/office/officeart/2005/8/colors/accent0_1#8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150E2DE0-963F-402D-8C4E-D69F0A2871C5}" type="presOf" srcId="{45267C76-6276-B44A-878A-9D61B556EBD7}" destId="{1F2800E8-CF94-FD43-8D0E-7E4B278315B1}" srcOrd="0" destOrd="0" presId="urn:microsoft.com/office/officeart/2008/layout/HorizontalMultiLevelHierarchy#85"/>
    <dgm:cxn modelId="{FF7CA820-63E0-4763-A212-B9C781EAE487}" type="presOf" srcId="{DD5BF61D-B843-C744-B9A9-3312A1287EF4}" destId="{C852AF5D-E3CA-F844-B775-08DD6E6FB940}" srcOrd="0" destOrd="0" presId="urn:microsoft.com/office/officeart/2008/layout/HorizontalMultiLevelHierarchy#85"/>
    <dgm:cxn modelId="{D6FF61F4-2E70-2445-B362-FDF5936BBC6B}" srcId="{CC08C8E7-D5AB-9C4F-A78B-4A8C57EB2D22}" destId="{773FD5F0-F007-F148-886B-86E72F86266E}" srcOrd="1" destOrd="0" parTransId="{BDC2CFA9-99C6-8347-9628-F8B57513FB8C}" sibTransId="{9458031D-FD27-D841-9D56-100BE85B229D}"/>
    <dgm:cxn modelId="{FA3E460C-14E9-4DEE-A4FE-C4A894BCA61E}" type="presOf" srcId="{9BA062DA-6B7A-FC4F-B1BB-7CC4C74C72CE}" destId="{1C998B4A-F8C8-5D49-862A-38B9C7611407}" srcOrd="0" destOrd="0" presId="urn:microsoft.com/office/officeart/2008/layout/HorizontalMultiLevelHierarchy#85"/>
    <dgm:cxn modelId="{B819E9C1-5379-46F1-A498-35581D8101FB}" type="presOf" srcId="{773FD5F0-F007-F148-886B-86E72F86266E}" destId="{D3E2E567-EC04-E743-9B8C-985408EA1058}" srcOrd="0" destOrd="0" presId="urn:microsoft.com/office/officeart/2008/layout/HorizontalMultiLevelHierarchy#85"/>
    <dgm:cxn modelId="{45774124-E82D-4828-998A-67F725E8E16E}" type="presOf" srcId="{BDC2CFA9-99C6-8347-9628-F8B57513FB8C}" destId="{7A2CD5A7-70D6-DE44-803D-0740544CB367}" srcOrd="1" destOrd="0" presId="urn:microsoft.com/office/officeart/2008/layout/HorizontalMultiLevelHierarchy#85"/>
    <dgm:cxn modelId="{9F057DA1-A86C-4569-85A9-0128B3B8CEC6}" type="presOf" srcId="{A73DCD64-89DF-3E4C-9543-0D417B51464E}" destId="{F726EDD3-E670-9B47-8786-4F599884289D}" srcOrd="1" destOrd="0" presId="urn:microsoft.com/office/officeart/2008/layout/HorizontalMultiLevelHierarchy#85"/>
    <dgm:cxn modelId="{8E5398BF-5B03-434F-BD45-9FFCD2EAB064}" type="presOf" srcId="{BDC2CFA9-99C6-8347-9628-F8B57513FB8C}" destId="{93180932-306E-E545-95F9-2A5635FDC9F1}" srcOrd="0" destOrd="0" presId="urn:microsoft.com/office/officeart/2008/layout/HorizontalMultiLevelHierarchy#85"/>
    <dgm:cxn modelId="{4808B2D3-2883-4E5A-9D95-C8275151D05B}" type="presOf" srcId="{45267C76-6276-B44A-878A-9D61B556EBD7}" destId="{938A9782-2B6B-8141-99DA-6568305E0C38}" srcOrd="1" destOrd="0" presId="urn:microsoft.com/office/officeart/2008/layout/HorizontalMultiLevelHierarchy#85"/>
    <dgm:cxn modelId="{7725A710-EB82-6543-8E80-B973AC4CD97A}" srcId="{2EFE4671-8583-3540-9262-1FC578B666F4}" destId="{CC08C8E7-D5AB-9C4F-A78B-4A8C57EB2D22}" srcOrd="0" destOrd="0" parTransId="{806FC88F-B9CF-A04B-B59C-3A472F525AEF}" sibTransId="{B0179D74-E210-A34F-9FFE-D6C2C6F405F5}"/>
    <dgm:cxn modelId="{C50E89E8-D4A0-4CBA-9BB9-B9D8C5BD6C80}" type="presOf" srcId="{CC08C8E7-D5AB-9C4F-A78B-4A8C57EB2D22}" destId="{7111AE39-B455-7C4D-91F4-9E37E3822D07}" srcOrd="0" destOrd="0" presId="urn:microsoft.com/office/officeart/2008/layout/HorizontalMultiLevelHierarchy#85"/>
    <dgm:cxn modelId="{81F3DBA3-ACF1-4E17-9441-B34FBDE4212B}" type="presOf" srcId="{2EFE4671-8583-3540-9262-1FC578B666F4}" destId="{3013142F-A3C7-F746-853E-2CA8B540A8DE}" srcOrd="0" destOrd="0" presId="urn:microsoft.com/office/officeart/2008/layout/HorizontalMultiLevelHierarchy#85"/>
    <dgm:cxn modelId="{1AB0D103-4C12-4F28-9216-855677F8FA18}" type="presOf" srcId="{A73DCD64-89DF-3E4C-9543-0D417B51464E}" destId="{082A771F-69AF-7C4C-86CB-DF1CD8CB6581}" srcOrd="0" destOrd="0" presId="urn:microsoft.com/office/officeart/2008/layout/HorizontalMultiLevelHierarchy#85"/>
    <dgm:cxn modelId="{FE34B427-9D47-5D4F-B08C-79C955C57CBA}" srcId="{CC08C8E7-D5AB-9C4F-A78B-4A8C57EB2D22}" destId="{DD5BF61D-B843-C744-B9A9-3312A1287EF4}" srcOrd="0" destOrd="0" parTransId="{A73DCD64-89DF-3E4C-9543-0D417B51464E}" sibTransId="{5F6E09CE-61C0-D34C-AE4A-99D078D226DF}"/>
    <dgm:cxn modelId="{7556C035-5740-4AC3-9FF0-B01FA5E4D317}" type="presParOf" srcId="{3013142F-A3C7-F746-853E-2CA8B540A8DE}" destId="{B764B132-0961-414E-B6FA-FB0C6C1C6CED}" srcOrd="0" destOrd="0" presId="urn:microsoft.com/office/officeart/2008/layout/HorizontalMultiLevelHierarchy#85"/>
    <dgm:cxn modelId="{6087B3AB-5764-4EB9-B623-F76B4D493C19}" type="presParOf" srcId="{B764B132-0961-414E-B6FA-FB0C6C1C6CED}" destId="{7111AE39-B455-7C4D-91F4-9E37E3822D07}" srcOrd="0" destOrd="0" presId="urn:microsoft.com/office/officeart/2008/layout/HorizontalMultiLevelHierarchy#85"/>
    <dgm:cxn modelId="{FDEF44F0-19F5-42E2-8540-1BCF75A8C483}" type="presParOf" srcId="{B764B132-0961-414E-B6FA-FB0C6C1C6CED}" destId="{551EC4E6-AE1D-DD43-B7C4-D7EFBEA2E636}" srcOrd="1" destOrd="0" presId="urn:microsoft.com/office/officeart/2008/layout/HorizontalMultiLevelHierarchy#85"/>
    <dgm:cxn modelId="{DBD38A33-885B-410B-9C94-274F29946244}" type="presParOf" srcId="{551EC4E6-AE1D-DD43-B7C4-D7EFBEA2E636}" destId="{082A771F-69AF-7C4C-86CB-DF1CD8CB6581}" srcOrd="0" destOrd="0" presId="urn:microsoft.com/office/officeart/2008/layout/HorizontalMultiLevelHierarchy#85"/>
    <dgm:cxn modelId="{F4301B9E-2D1D-4730-A09D-75372CADE129}" type="presParOf" srcId="{082A771F-69AF-7C4C-86CB-DF1CD8CB6581}" destId="{F726EDD3-E670-9B47-8786-4F599884289D}" srcOrd="0" destOrd="0" presId="urn:microsoft.com/office/officeart/2008/layout/HorizontalMultiLevelHierarchy#85"/>
    <dgm:cxn modelId="{F82016F1-3E81-466A-ABFC-1E4F82B0C7E5}" type="presParOf" srcId="{551EC4E6-AE1D-DD43-B7C4-D7EFBEA2E636}" destId="{7B40AE63-0EA3-0747-BCE5-5F3AB0355BF2}" srcOrd="1" destOrd="0" presId="urn:microsoft.com/office/officeart/2008/layout/HorizontalMultiLevelHierarchy#85"/>
    <dgm:cxn modelId="{36F4DB4F-25EE-4B10-9639-55FE871AB3BA}" type="presParOf" srcId="{7B40AE63-0EA3-0747-BCE5-5F3AB0355BF2}" destId="{C852AF5D-E3CA-F844-B775-08DD6E6FB940}" srcOrd="0" destOrd="0" presId="urn:microsoft.com/office/officeart/2008/layout/HorizontalMultiLevelHierarchy#85"/>
    <dgm:cxn modelId="{21EE729A-CF43-48CB-BAA3-4E4A5CF4AC5D}" type="presParOf" srcId="{7B40AE63-0EA3-0747-BCE5-5F3AB0355BF2}" destId="{30463D07-8E7F-3146-97CE-76CE82648742}" srcOrd="1" destOrd="0" presId="urn:microsoft.com/office/officeart/2008/layout/HorizontalMultiLevelHierarchy#85"/>
    <dgm:cxn modelId="{386AE2A5-91C7-4EA1-819F-CBE693A13E31}" type="presParOf" srcId="{551EC4E6-AE1D-DD43-B7C4-D7EFBEA2E636}" destId="{93180932-306E-E545-95F9-2A5635FDC9F1}" srcOrd="2" destOrd="0" presId="urn:microsoft.com/office/officeart/2008/layout/HorizontalMultiLevelHierarchy#85"/>
    <dgm:cxn modelId="{B291A022-663B-4535-838F-994E00DE69C1}" type="presParOf" srcId="{93180932-306E-E545-95F9-2A5635FDC9F1}" destId="{7A2CD5A7-70D6-DE44-803D-0740544CB367}" srcOrd="0" destOrd="0" presId="urn:microsoft.com/office/officeart/2008/layout/HorizontalMultiLevelHierarchy#85"/>
    <dgm:cxn modelId="{754B1723-FE8C-4CD2-9A47-422CD5E0501B}" type="presParOf" srcId="{551EC4E6-AE1D-DD43-B7C4-D7EFBEA2E636}" destId="{A0C9905E-6DBF-7645-94A7-C4BCDADC46B9}" srcOrd="3" destOrd="0" presId="urn:microsoft.com/office/officeart/2008/layout/HorizontalMultiLevelHierarchy#85"/>
    <dgm:cxn modelId="{74BEB83B-3041-431D-A50B-4CE93C9786D6}" type="presParOf" srcId="{A0C9905E-6DBF-7645-94A7-C4BCDADC46B9}" destId="{D3E2E567-EC04-E743-9B8C-985408EA1058}" srcOrd="0" destOrd="0" presId="urn:microsoft.com/office/officeart/2008/layout/HorizontalMultiLevelHierarchy#85"/>
    <dgm:cxn modelId="{6FA80ACB-8C53-4659-B86D-14C81EE3A4D0}" type="presParOf" srcId="{A0C9905E-6DBF-7645-94A7-C4BCDADC46B9}" destId="{1488A531-D252-B440-B1DA-4363F37F8970}" srcOrd="1" destOrd="0" presId="urn:microsoft.com/office/officeart/2008/layout/HorizontalMultiLevelHierarchy#85"/>
    <dgm:cxn modelId="{4284A878-7DC6-4376-B206-CA9C518DE1BB}" type="presParOf" srcId="{551EC4E6-AE1D-DD43-B7C4-D7EFBEA2E636}" destId="{1F2800E8-CF94-FD43-8D0E-7E4B278315B1}" srcOrd="4" destOrd="0" presId="urn:microsoft.com/office/officeart/2008/layout/HorizontalMultiLevelHierarchy#85"/>
    <dgm:cxn modelId="{A39229C3-ADE1-4986-885C-C0122FBD0423}" type="presParOf" srcId="{1F2800E8-CF94-FD43-8D0E-7E4B278315B1}" destId="{938A9782-2B6B-8141-99DA-6568305E0C38}" srcOrd="0" destOrd="0" presId="urn:microsoft.com/office/officeart/2008/layout/HorizontalMultiLevelHierarchy#85"/>
    <dgm:cxn modelId="{5D9A4653-2D38-4692-9CAB-381D62B084CF}" type="presParOf" srcId="{551EC4E6-AE1D-DD43-B7C4-D7EFBEA2E636}" destId="{7377E58F-198D-DE48-B3AF-2D2AF67C403D}" srcOrd="5" destOrd="0" presId="urn:microsoft.com/office/officeart/2008/layout/HorizontalMultiLevelHierarchy#85"/>
    <dgm:cxn modelId="{B82E719A-FCB0-4E57-ABFC-2779F9995A11}" type="presParOf" srcId="{7377E58F-198D-DE48-B3AF-2D2AF67C403D}" destId="{1C998B4A-F8C8-5D49-862A-38B9C7611407}" srcOrd="0" destOrd="0" presId="urn:microsoft.com/office/officeart/2008/layout/HorizontalMultiLevelHierarchy#85"/>
    <dgm:cxn modelId="{77AE453E-D93A-44F6-9BBE-4348C915A12C}" type="presParOf" srcId="{7377E58F-198D-DE48-B3AF-2D2AF67C403D}" destId="{F9C8551A-E3F5-1A41-9D81-BA411262A93F}" srcOrd="1" destOrd="0" presId="urn:microsoft.com/office/officeart/2008/layout/HorizontalMultiLevelHierarchy#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40949763-522C-A04D-8660-64953E3B6F71}" type="presOf" srcId="{A73DCD64-89DF-3E4C-9543-0D417B51464E}" destId="{F726EDD3-E670-9B47-8786-4F599884289D}" srcOrd="1" destOrd="0" presId="urn:microsoft.com/office/officeart/2008/layout/HorizontalMultiLevelHierarchy#82"/>
    <dgm:cxn modelId="{A8940CCD-53AF-B94A-B249-BE40DAF23207}" type="presOf" srcId="{2EFE4671-8583-3540-9262-1FC578B666F4}" destId="{3013142F-A3C7-F746-853E-2CA8B540A8DE}" srcOrd="0" destOrd="0" presId="urn:microsoft.com/office/officeart/2008/layout/HorizontalMultiLevelHierarchy#82"/>
    <dgm:cxn modelId="{18A3CDD7-6305-2441-A50E-413D93746837}" type="presOf" srcId="{9BA062DA-6B7A-FC4F-B1BB-7CC4C74C72CE}" destId="{1C998B4A-F8C8-5D49-862A-38B9C7611407}"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767757B1-9574-A14F-9E13-D9C73AB0447C}" type="presOf" srcId="{773FD5F0-F007-F148-886B-86E72F86266E}" destId="{D3E2E567-EC04-E743-9B8C-985408EA1058}" srcOrd="0" destOrd="0" presId="urn:microsoft.com/office/officeart/2008/layout/HorizontalMultiLevelHierarchy#82"/>
    <dgm:cxn modelId="{2DAC9A5F-A75E-314A-A62A-AF25BD458B67}" type="presOf" srcId="{A73DCD64-89DF-3E4C-9543-0D417B51464E}" destId="{082A771F-69AF-7C4C-86CB-DF1CD8CB6581}" srcOrd="0" destOrd="0" presId="urn:microsoft.com/office/officeart/2008/layout/HorizontalMultiLevelHierarchy#82"/>
    <dgm:cxn modelId="{D537F0D7-A814-AA4A-A692-38B9A8971786}" type="presOf" srcId="{45267C76-6276-B44A-878A-9D61B556EBD7}" destId="{938A9782-2B6B-8141-99DA-6568305E0C38}" srcOrd="1" destOrd="0" presId="urn:microsoft.com/office/officeart/2008/layout/HorizontalMultiLevelHierarchy#82"/>
    <dgm:cxn modelId="{CDD2D8D8-8E91-7843-8A44-7C4E12F8DAB2}" type="presOf" srcId="{45267C76-6276-B44A-878A-9D61B556EBD7}" destId="{1F2800E8-CF94-FD43-8D0E-7E4B278315B1}" srcOrd="0" destOrd="0" presId="urn:microsoft.com/office/officeart/2008/layout/HorizontalMultiLevelHierarchy#82"/>
    <dgm:cxn modelId="{6A4D575B-A3B4-544E-878F-41ADDF55CF8D}" type="presOf" srcId="{BDC2CFA9-99C6-8347-9628-F8B57513FB8C}" destId="{7A2CD5A7-70D6-DE44-803D-0740544CB367}" srcOrd="1"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8B4AC821-FB87-464F-93C9-23108BDFE61A}" type="presOf" srcId="{BDC2CFA9-99C6-8347-9628-F8B57513FB8C}" destId="{93180932-306E-E545-95F9-2A5635FDC9F1}" srcOrd="0" destOrd="0" presId="urn:microsoft.com/office/officeart/2008/layout/HorizontalMultiLevelHierarchy#82"/>
    <dgm:cxn modelId="{9A5751CD-3816-5546-92D3-64BE9D1EFF76}" type="presOf" srcId="{CC08C8E7-D5AB-9C4F-A78B-4A8C57EB2D22}" destId="{7111AE39-B455-7C4D-91F4-9E37E3822D07}" srcOrd="0" destOrd="0" presId="urn:microsoft.com/office/officeart/2008/layout/HorizontalMultiLevelHierarchy#82"/>
    <dgm:cxn modelId="{A63D13DC-56AB-4E4F-A614-1E1622B5CBDA}" type="presOf" srcId="{DD5BF61D-B843-C744-B9A9-3312A1287EF4}" destId="{C852AF5D-E3CA-F844-B775-08DD6E6FB940}"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01276320-94D3-A244-8230-70A9A951652E}" type="presParOf" srcId="{3013142F-A3C7-F746-853E-2CA8B540A8DE}" destId="{B764B132-0961-414E-B6FA-FB0C6C1C6CED}" srcOrd="0" destOrd="0" presId="urn:microsoft.com/office/officeart/2008/layout/HorizontalMultiLevelHierarchy#82"/>
    <dgm:cxn modelId="{B2D20C09-C1B2-D74D-9888-9251B7896CDB}" type="presParOf" srcId="{B764B132-0961-414E-B6FA-FB0C6C1C6CED}" destId="{7111AE39-B455-7C4D-91F4-9E37E3822D07}" srcOrd="0" destOrd="0" presId="urn:microsoft.com/office/officeart/2008/layout/HorizontalMultiLevelHierarchy#82"/>
    <dgm:cxn modelId="{B70D097A-7687-E44D-8B70-84BB8B13A97A}" type="presParOf" srcId="{B764B132-0961-414E-B6FA-FB0C6C1C6CED}" destId="{551EC4E6-AE1D-DD43-B7C4-D7EFBEA2E636}" srcOrd="1" destOrd="0" presId="urn:microsoft.com/office/officeart/2008/layout/HorizontalMultiLevelHierarchy#82"/>
    <dgm:cxn modelId="{3C334274-DF61-4F4A-8059-535DC3366492}" type="presParOf" srcId="{551EC4E6-AE1D-DD43-B7C4-D7EFBEA2E636}" destId="{082A771F-69AF-7C4C-86CB-DF1CD8CB6581}" srcOrd="0" destOrd="0" presId="urn:microsoft.com/office/officeart/2008/layout/HorizontalMultiLevelHierarchy#82"/>
    <dgm:cxn modelId="{D331395F-F1BD-7F40-BAA9-2CE939076649}" type="presParOf" srcId="{082A771F-69AF-7C4C-86CB-DF1CD8CB6581}" destId="{F726EDD3-E670-9B47-8786-4F599884289D}" srcOrd="0" destOrd="0" presId="urn:microsoft.com/office/officeart/2008/layout/HorizontalMultiLevelHierarchy#82"/>
    <dgm:cxn modelId="{39C7285D-C564-0F48-BDEF-8C6E37B0191B}" type="presParOf" srcId="{551EC4E6-AE1D-DD43-B7C4-D7EFBEA2E636}" destId="{7B40AE63-0EA3-0747-BCE5-5F3AB0355BF2}" srcOrd="1" destOrd="0" presId="urn:microsoft.com/office/officeart/2008/layout/HorizontalMultiLevelHierarchy#82"/>
    <dgm:cxn modelId="{4886CC1F-F61E-0443-8182-B5F492D329BD}" type="presParOf" srcId="{7B40AE63-0EA3-0747-BCE5-5F3AB0355BF2}" destId="{C852AF5D-E3CA-F844-B775-08DD6E6FB940}" srcOrd="0" destOrd="0" presId="urn:microsoft.com/office/officeart/2008/layout/HorizontalMultiLevelHierarchy#82"/>
    <dgm:cxn modelId="{D7EBACD6-5ABF-F742-9529-CB85A4BDF687}" type="presParOf" srcId="{7B40AE63-0EA3-0747-BCE5-5F3AB0355BF2}" destId="{30463D07-8E7F-3146-97CE-76CE82648742}" srcOrd="1" destOrd="0" presId="urn:microsoft.com/office/officeart/2008/layout/HorizontalMultiLevelHierarchy#82"/>
    <dgm:cxn modelId="{DFBB030E-DAAA-6D4E-BD05-FD4BC8A72E32}" type="presParOf" srcId="{551EC4E6-AE1D-DD43-B7C4-D7EFBEA2E636}" destId="{93180932-306E-E545-95F9-2A5635FDC9F1}" srcOrd="2" destOrd="0" presId="urn:microsoft.com/office/officeart/2008/layout/HorizontalMultiLevelHierarchy#82"/>
    <dgm:cxn modelId="{25F457E1-4C71-7046-BBFE-E88C3F452400}" type="presParOf" srcId="{93180932-306E-E545-95F9-2A5635FDC9F1}" destId="{7A2CD5A7-70D6-DE44-803D-0740544CB367}" srcOrd="0" destOrd="0" presId="urn:microsoft.com/office/officeart/2008/layout/HorizontalMultiLevelHierarchy#82"/>
    <dgm:cxn modelId="{C66F2706-8142-814B-A60C-1B367602A344}" type="presParOf" srcId="{551EC4E6-AE1D-DD43-B7C4-D7EFBEA2E636}" destId="{A0C9905E-6DBF-7645-94A7-C4BCDADC46B9}" srcOrd="3" destOrd="0" presId="urn:microsoft.com/office/officeart/2008/layout/HorizontalMultiLevelHierarchy#82"/>
    <dgm:cxn modelId="{70F01FD3-5AF5-EF41-AEAE-03A34E0F9C8C}" type="presParOf" srcId="{A0C9905E-6DBF-7645-94A7-C4BCDADC46B9}" destId="{D3E2E567-EC04-E743-9B8C-985408EA1058}" srcOrd="0" destOrd="0" presId="urn:microsoft.com/office/officeart/2008/layout/HorizontalMultiLevelHierarchy#82"/>
    <dgm:cxn modelId="{2750989B-361F-1D40-BD02-52E16DB53BC2}" type="presParOf" srcId="{A0C9905E-6DBF-7645-94A7-C4BCDADC46B9}" destId="{1488A531-D252-B440-B1DA-4363F37F8970}" srcOrd="1" destOrd="0" presId="urn:microsoft.com/office/officeart/2008/layout/HorizontalMultiLevelHierarchy#82"/>
    <dgm:cxn modelId="{32B25A1E-08D9-0B49-BB1B-77E547D542CA}" type="presParOf" srcId="{551EC4E6-AE1D-DD43-B7C4-D7EFBEA2E636}" destId="{1F2800E8-CF94-FD43-8D0E-7E4B278315B1}" srcOrd="4" destOrd="0" presId="urn:microsoft.com/office/officeart/2008/layout/HorizontalMultiLevelHierarchy#82"/>
    <dgm:cxn modelId="{82D079E5-F9A8-A341-AD91-D591C620D848}" type="presParOf" srcId="{1F2800E8-CF94-FD43-8D0E-7E4B278315B1}" destId="{938A9782-2B6B-8141-99DA-6568305E0C38}" srcOrd="0" destOrd="0" presId="urn:microsoft.com/office/officeart/2008/layout/HorizontalMultiLevelHierarchy#82"/>
    <dgm:cxn modelId="{C351D466-7389-E441-AF48-43D6FEDBD8B2}" type="presParOf" srcId="{551EC4E6-AE1D-DD43-B7C4-D7EFBEA2E636}" destId="{7377E58F-198D-DE48-B3AF-2D2AF67C403D}" srcOrd="5" destOrd="0" presId="urn:microsoft.com/office/officeart/2008/layout/HorizontalMultiLevelHierarchy#82"/>
    <dgm:cxn modelId="{3598555B-A749-A647-A1CB-BA08B3C22739}" type="presParOf" srcId="{7377E58F-198D-DE48-B3AF-2D2AF67C403D}" destId="{1C998B4A-F8C8-5D49-862A-38B9C7611407}" srcOrd="0" destOrd="0" presId="urn:microsoft.com/office/officeart/2008/layout/HorizontalMultiLevelHierarchy#82"/>
    <dgm:cxn modelId="{7E0B03E7-87C0-F545-81F3-6B7F8406E58F}"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11DFBDE-AB45-4527-8248-17D96237E6AB}" type="presOf" srcId="{A73DCD64-89DF-3E4C-9543-0D417B51464E}" destId="{082A771F-69AF-7C4C-86CB-DF1CD8CB6581}" srcOrd="0" destOrd="0" presId="urn:microsoft.com/office/officeart/2008/layout/HorizontalMultiLevelHierarchy#82"/>
    <dgm:cxn modelId="{D8F206B3-19C9-4729-83EA-CF1ADEB7B294}" type="presOf" srcId="{BDC2CFA9-99C6-8347-9628-F8B57513FB8C}" destId="{7A2CD5A7-70D6-DE44-803D-0740544CB367}" srcOrd="1" destOrd="0" presId="urn:microsoft.com/office/officeart/2008/layout/HorizontalMultiLevelHierarchy#82"/>
    <dgm:cxn modelId="{C0ABD1CE-9436-4798-9E58-04E8C57CBFF0}" type="presOf" srcId="{DD5BF61D-B843-C744-B9A9-3312A1287EF4}" destId="{C852AF5D-E3CA-F844-B775-08DD6E6FB940}" srcOrd="0" destOrd="0" presId="urn:microsoft.com/office/officeart/2008/layout/HorizontalMultiLevelHierarchy#82"/>
    <dgm:cxn modelId="{3EDAAFF4-7911-40BB-AE71-76EA03F7A234}" type="presOf" srcId="{CC08C8E7-D5AB-9C4F-A78B-4A8C57EB2D22}" destId="{7111AE39-B455-7C4D-91F4-9E37E3822D07}" srcOrd="0" destOrd="0" presId="urn:microsoft.com/office/officeart/2008/layout/HorizontalMultiLevelHierarchy#82"/>
    <dgm:cxn modelId="{FF350C92-6C1A-4262-BB0A-3391D53A8EF7}" type="presOf" srcId="{9BA062DA-6B7A-FC4F-B1BB-7CC4C74C72CE}" destId="{1C998B4A-F8C8-5D49-862A-38B9C7611407}" srcOrd="0" destOrd="0" presId="urn:microsoft.com/office/officeart/2008/layout/HorizontalMultiLevelHierarchy#82"/>
    <dgm:cxn modelId="{0FB6CB23-4923-4178-A238-5D8DE085EE4F}" type="presOf" srcId="{2EFE4671-8583-3540-9262-1FC578B666F4}" destId="{3013142F-A3C7-F746-853E-2CA8B540A8DE}" srcOrd="0" destOrd="0" presId="urn:microsoft.com/office/officeart/2008/layout/HorizontalMultiLevelHierarchy#82"/>
    <dgm:cxn modelId="{EBF12CD1-AA6E-4CE7-B7FD-91A3856428BC}" type="presOf" srcId="{45267C76-6276-B44A-878A-9D61B556EBD7}" destId="{1F2800E8-CF94-FD43-8D0E-7E4B278315B1}" srcOrd="0" destOrd="0" presId="urn:microsoft.com/office/officeart/2008/layout/HorizontalMultiLevelHierarchy#82"/>
    <dgm:cxn modelId="{268E2156-5BA7-43CE-8BC2-A69ED76D4D28}" type="presOf" srcId="{45267C76-6276-B44A-878A-9D61B556EBD7}" destId="{938A9782-2B6B-8141-99DA-6568305E0C38}" srcOrd="1" destOrd="0" presId="urn:microsoft.com/office/officeart/2008/layout/HorizontalMultiLevelHierarchy#82"/>
    <dgm:cxn modelId="{81CE581B-D97E-438A-BD5A-17EC911EC1CC}" type="presOf" srcId="{773FD5F0-F007-F148-886B-86E72F86266E}" destId="{D3E2E567-EC04-E743-9B8C-985408EA1058}" srcOrd="0" destOrd="0" presId="urn:microsoft.com/office/officeart/2008/layout/HorizontalMultiLevelHierarchy#82"/>
    <dgm:cxn modelId="{8136DDD5-EFA5-4218-9677-8294088B4F77}" type="presOf" srcId="{A73DCD64-89DF-3E4C-9543-0D417B51464E}" destId="{F726EDD3-E670-9B47-8786-4F599884289D}" srcOrd="1"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64FEB0E-ED39-4BCD-B88C-99DDFA562847}" type="presOf" srcId="{BDC2CFA9-99C6-8347-9628-F8B57513FB8C}" destId="{93180932-306E-E545-95F9-2A5635FDC9F1}" srcOrd="0" destOrd="0" presId="urn:microsoft.com/office/officeart/2008/layout/HorizontalMultiLevelHierarchy#82"/>
    <dgm:cxn modelId="{DC45075A-EF73-4412-8B24-807D5CECD0DE}" type="presParOf" srcId="{3013142F-A3C7-F746-853E-2CA8B540A8DE}" destId="{B764B132-0961-414E-B6FA-FB0C6C1C6CED}" srcOrd="0" destOrd="0" presId="urn:microsoft.com/office/officeart/2008/layout/HorizontalMultiLevelHierarchy#82"/>
    <dgm:cxn modelId="{B9318275-03F7-42E8-9CBD-419F5A47BB2F}" type="presParOf" srcId="{B764B132-0961-414E-B6FA-FB0C6C1C6CED}" destId="{7111AE39-B455-7C4D-91F4-9E37E3822D07}" srcOrd="0" destOrd="0" presId="urn:microsoft.com/office/officeart/2008/layout/HorizontalMultiLevelHierarchy#82"/>
    <dgm:cxn modelId="{3C528FBB-F0AA-46FC-9F24-80241475D75A}" type="presParOf" srcId="{B764B132-0961-414E-B6FA-FB0C6C1C6CED}" destId="{551EC4E6-AE1D-DD43-B7C4-D7EFBEA2E636}" srcOrd="1" destOrd="0" presId="urn:microsoft.com/office/officeart/2008/layout/HorizontalMultiLevelHierarchy#82"/>
    <dgm:cxn modelId="{18C0E6B3-92D1-4F40-94F8-0801F7518A4E}" type="presParOf" srcId="{551EC4E6-AE1D-DD43-B7C4-D7EFBEA2E636}" destId="{082A771F-69AF-7C4C-86CB-DF1CD8CB6581}" srcOrd="0" destOrd="0" presId="urn:microsoft.com/office/officeart/2008/layout/HorizontalMultiLevelHierarchy#82"/>
    <dgm:cxn modelId="{3EA4403E-96E0-490D-AE04-11E616FCD0A8}" type="presParOf" srcId="{082A771F-69AF-7C4C-86CB-DF1CD8CB6581}" destId="{F726EDD3-E670-9B47-8786-4F599884289D}" srcOrd="0" destOrd="0" presId="urn:microsoft.com/office/officeart/2008/layout/HorizontalMultiLevelHierarchy#82"/>
    <dgm:cxn modelId="{6AB1E836-1204-4B20-A075-1D782A45DC13}" type="presParOf" srcId="{551EC4E6-AE1D-DD43-B7C4-D7EFBEA2E636}" destId="{7B40AE63-0EA3-0747-BCE5-5F3AB0355BF2}" srcOrd="1" destOrd="0" presId="urn:microsoft.com/office/officeart/2008/layout/HorizontalMultiLevelHierarchy#82"/>
    <dgm:cxn modelId="{CDCCB354-AA03-44BB-AD18-BB0B24E5E72F}" type="presParOf" srcId="{7B40AE63-0EA3-0747-BCE5-5F3AB0355BF2}" destId="{C852AF5D-E3CA-F844-B775-08DD6E6FB940}" srcOrd="0" destOrd="0" presId="urn:microsoft.com/office/officeart/2008/layout/HorizontalMultiLevelHierarchy#82"/>
    <dgm:cxn modelId="{0E3F3E34-3553-48EF-B55D-513BB875C680}" type="presParOf" srcId="{7B40AE63-0EA3-0747-BCE5-5F3AB0355BF2}" destId="{30463D07-8E7F-3146-97CE-76CE82648742}" srcOrd="1" destOrd="0" presId="urn:microsoft.com/office/officeart/2008/layout/HorizontalMultiLevelHierarchy#82"/>
    <dgm:cxn modelId="{62AD9B4E-FAD4-4738-92F4-94FB04B303A5}" type="presParOf" srcId="{551EC4E6-AE1D-DD43-B7C4-D7EFBEA2E636}" destId="{93180932-306E-E545-95F9-2A5635FDC9F1}" srcOrd="2" destOrd="0" presId="urn:microsoft.com/office/officeart/2008/layout/HorizontalMultiLevelHierarchy#82"/>
    <dgm:cxn modelId="{3A41D708-1280-4762-9F59-0DDD51989BF0}" type="presParOf" srcId="{93180932-306E-E545-95F9-2A5635FDC9F1}" destId="{7A2CD5A7-70D6-DE44-803D-0740544CB367}" srcOrd="0" destOrd="0" presId="urn:microsoft.com/office/officeart/2008/layout/HorizontalMultiLevelHierarchy#82"/>
    <dgm:cxn modelId="{1C0226C0-6D87-41A2-8F88-9325F3ED7E3D}" type="presParOf" srcId="{551EC4E6-AE1D-DD43-B7C4-D7EFBEA2E636}" destId="{A0C9905E-6DBF-7645-94A7-C4BCDADC46B9}" srcOrd="3" destOrd="0" presId="urn:microsoft.com/office/officeart/2008/layout/HorizontalMultiLevelHierarchy#82"/>
    <dgm:cxn modelId="{067309E9-8DDE-4326-9EE0-951B35DBC35F}" type="presParOf" srcId="{A0C9905E-6DBF-7645-94A7-C4BCDADC46B9}" destId="{D3E2E567-EC04-E743-9B8C-985408EA1058}" srcOrd="0" destOrd="0" presId="urn:microsoft.com/office/officeart/2008/layout/HorizontalMultiLevelHierarchy#82"/>
    <dgm:cxn modelId="{382640B5-E4F7-4C60-A2DE-A4A4EEC76A7B}" type="presParOf" srcId="{A0C9905E-6DBF-7645-94A7-C4BCDADC46B9}" destId="{1488A531-D252-B440-B1DA-4363F37F8970}" srcOrd="1" destOrd="0" presId="urn:microsoft.com/office/officeart/2008/layout/HorizontalMultiLevelHierarchy#82"/>
    <dgm:cxn modelId="{B7DDC496-EE31-4D29-93BC-C382EFCCE27D}" type="presParOf" srcId="{551EC4E6-AE1D-DD43-B7C4-D7EFBEA2E636}" destId="{1F2800E8-CF94-FD43-8D0E-7E4B278315B1}" srcOrd="4" destOrd="0" presId="urn:microsoft.com/office/officeart/2008/layout/HorizontalMultiLevelHierarchy#82"/>
    <dgm:cxn modelId="{55FF4EEA-6B82-4D28-B88A-8D007BEE4002}" type="presParOf" srcId="{1F2800E8-CF94-FD43-8D0E-7E4B278315B1}" destId="{938A9782-2B6B-8141-99DA-6568305E0C38}" srcOrd="0" destOrd="0" presId="urn:microsoft.com/office/officeart/2008/layout/HorizontalMultiLevelHierarchy#82"/>
    <dgm:cxn modelId="{D09AD27E-2A0A-4F90-B224-E7F2D2556003}" type="presParOf" srcId="{551EC4E6-AE1D-DD43-B7C4-D7EFBEA2E636}" destId="{7377E58F-198D-DE48-B3AF-2D2AF67C403D}" srcOrd="5" destOrd="0" presId="urn:microsoft.com/office/officeart/2008/layout/HorizontalMultiLevelHierarchy#82"/>
    <dgm:cxn modelId="{9E2757B7-A5C5-479C-AAAF-CDB339D3D5D8}" type="presParOf" srcId="{7377E58F-198D-DE48-B3AF-2D2AF67C403D}" destId="{1C998B4A-F8C8-5D49-862A-38B9C7611407}" srcOrd="0" destOrd="0" presId="urn:microsoft.com/office/officeart/2008/layout/HorizontalMultiLevelHierarchy#82"/>
    <dgm:cxn modelId="{3703CD6E-A52C-419E-BA3E-C408713CB6AD}"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41C6A69B-3FD1-415F-9BA0-8CCC9549799A}" type="presOf" srcId="{2EFE4671-8583-3540-9262-1FC578B666F4}" destId="{3013142F-A3C7-F746-853E-2CA8B540A8DE}"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C8CF21BB-EAA5-446F-86DB-80F118CCEC3D}" type="presOf" srcId="{BDC2CFA9-99C6-8347-9628-F8B57513FB8C}" destId="{7A2CD5A7-70D6-DE44-803D-0740544CB367}" srcOrd="1" destOrd="0" presId="urn:microsoft.com/office/officeart/2008/layout/HorizontalMultiLevelHierarchy#82"/>
    <dgm:cxn modelId="{D37C84EF-8585-42AB-A7BF-A35ABAC8C529}" type="presOf" srcId="{A73DCD64-89DF-3E4C-9543-0D417B51464E}" destId="{F726EDD3-E670-9B47-8786-4F599884289D}" srcOrd="1" destOrd="0" presId="urn:microsoft.com/office/officeart/2008/layout/HorizontalMultiLevelHierarchy#82"/>
    <dgm:cxn modelId="{4178650B-19EB-4127-8B90-11F356A2F51C}" type="presOf" srcId="{9BA062DA-6B7A-FC4F-B1BB-7CC4C74C72CE}" destId="{1C998B4A-F8C8-5D49-862A-38B9C7611407}"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EED3AD5-281C-4247-8617-E8E3CEBB0758}" type="presOf" srcId="{CC08C8E7-D5AB-9C4F-A78B-4A8C57EB2D22}" destId="{7111AE39-B455-7C4D-91F4-9E37E3822D07}" srcOrd="0" destOrd="0" presId="urn:microsoft.com/office/officeart/2008/layout/HorizontalMultiLevelHierarchy#82"/>
    <dgm:cxn modelId="{EBA7C618-117C-4843-839B-B95C37B3E74C}" type="presOf" srcId="{773FD5F0-F007-F148-886B-86E72F86266E}" destId="{D3E2E567-EC04-E743-9B8C-985408EA1058}" srcOrd="0" destOrd="0" presId="urn:microsoft.com/office/officeart/2008/layout/HorizontalMultiLevelHierarchy#82"/>
    <dgm:cxn modelId="{4F383489-74F3-438A-8047-E7CB452DB57A}" type="presOf" srcId="{DD5BF61D-B843-C744-B9A9-3312A1287EF4}" destId="{C852AF5D-E3CA-F844-B775-08DD6E6FB940}" srcOrd="0" destOrd="0" presId="urn:microsoft.com/office/officeart/2008/layout/HorizontalMultiLevelHierarchy#82"/>
    <dgm:cxn modelId="{C68259C1-4B9F-420A-BA19-8C30418261FB}" type="presOf" srcId="{45267C76-6276-B44A-878A-9D61B556EBD7}" destId="{938A9782-2B6B-8141-99DA-6568305E0C38}" srcOrd="1" destOrd="0" presId="urn:microsoft.com/office/officeart/2008/layout/HorizontalMultiLevelHierarchy#82"/>
    <dgm:cxn modelId="{2621512C-A464-401F-90C7-6539EFA8F374}" type="presOf" srcId="{BDC2CFA9-99C6-8347-9628-F8B57513FB8C}" destId="{93180932-306E-E545-95F9-2A5635FDC9F1}" srcOrd="0" destOrd="0" presId="urn:microsoft.com/office/officeart/2008/layout/HorizontalMultiLevelHierarchy#82"/>
    <dgm:cxn modelId="{E0F57C20-FB87-4084-900B-4B13D00E815F}" type="presOf" srcId="{45267C76-6276-B44A-878A-9D61B556EBD7}" destId="{1F2800E8-CF94-FD43-8D0E-7E4B278315B1}"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D8ACD1F3-2179-4A9C-803A-DD3D63AE4B06}" type="presOf" srcId="{A73DCD64-89DF-3E4C-9543-0D417B51464E}" destId="{082A771F-69AF-7C4C-86CB-DF1CD8CB6581}" srcOrd="0" destOrd="0" presId="urn:microsoft.com/office/officeart/2008/layout/HorizontalMultiLevelHierarchy#82"/>
    <dgm:cxn modelId="{C0BBA09A-3075-4CE2-9F15-F68E566633EF}" type="presParOf" srcId="{3013142F-A3C7-F746-853E-2CA8B540A8DE}" destId="{B764B132-0961-414E-B6FA-FB0C6C1C6CED}" srcOrd="0" destOrd="0" presId="urn:microsoft.com/office/officeart/2008/layout/HorizontalMultiLevelHierarchy#82"/>
    <dgm:cxn modelId="{5D5726EC-140D-44AC-8A16-39438F9990A6}" type="presParOf" srcId="{B764B132-0961-414E-B6FA-FB0C6C1C6CED}" destId="{7111AE39-B455-7C4D-91F4-9E37E3822D07}" srcOrd="0" destOrd="0" presId="urn:microsoft.com/office/officeart/2008/layout/HorizontalMultiLevelHierarchy#82"/>
    <dgm:cxn modelId="{65EEBD6D-7568-4F8E-9FA3-926CEDE5C0EB}" type="presParOf" srcId="{B764B132-0961-414E-B6FA-FB0C6C1C6CED}" destId="{551EC4E6-AE1D-DD43-B7C4-D7EFBEA2E636}" srcOrd="1" destOrd="0" presId="urn:microsoft.com/office/officeart/2008/layout/HorizontalMultiLevelHierarchy#82"/>
    <dgm:cxn modelId="{5C94488A-1A1A-44EA-98A2-62BF213505F6}" type="presParOf" srcId="{551EC4E6-AE1D-DD43-B7C4-D7EFBEA2E636}" destId="{082A771F-69AF-7C4C-86CB-DF1CD8CB6581}" srcOrd="0" destOrd="0" presId="urn:microsoft.com/office/officeart/2008/layout/HorizontalMultiLevelHierarchy#82"/>
    <dgm:cxn modelId="{DEC632EC-CDAF-44F9-AF38-7461B27291F0}" type="presParOf" srcId="{082A771F-69AF-7C4C-86CB-DF1CD8CB6581}" destId="{F726EDD3-E670-9B47-8786-4F599884289D}" srcOrd="0" destOrd="0" presId="urn:microsoft.com/office/officeart/2008/layout/HorizontalMultiLevelHierarchy#82"/>
    <dgm:cxn modelId="{90781BC0-BBA0-435D-8F8B-90BC34C4819A}" type="presParOf" srcId="{551EC4E6-AE1D-DD43-B7C4-D7EFBEA2E636}" destId="{7B40AE63-0EA3-0747-BCE5-5F3AB0355BF2}" srcOrd="1" destOrd="0" presId="urn:microsoft.com/office/officeart/2008/layout/HorizontalMultiLevelHierarchy#82"/>
    <dgm:cxn modelId="{7D228C17-9282-4368-9D1D-E7C8158CB07D}" type="presParOf" srcId="{7B40AE63-0EA3-0747-BCE5-5F3AB0355BF2}" destId="{C852AF5D-E3CA-F844-B775-08DD6E6FB940}" srcOrd="0" destOrd="0" presId="urn:microsoft.com/office/officeart/2008/layout/HorizontalMultiLevelHierarchy#82"/>
    <dgm:cxn modelId="{2C3EFBB8-E0F4-44C5-B2F8-9AB3D60BF2ED}" type="presParOf" srcId="{7B40AE63-0EA3-0747-BCE5-5F3AB0355BF2}" destId="{30463D07-8E7F-3146-97CE-76CE82648742}" srcOrd="1" destOrd="0" presId="urn:microsoft.com/office/officeart/2008/layout/HorizontalMultiLevelHierarchy#82"/>
    <dgm:cxn modelId="{438215A4-521A-48A5-A819-5F84F25534A4}" type="presParOf" srcId="{551EC4E6-AE1D-DD43-B7C4-D7EFBEA2E636}" destId="{93180932-306E-E545-95F9-2A5635FDC9F1}" srcOrd="2" destOrd="0" presId="urn:microsoft.com/office/officeart/2008/layout/HorizontalMultiLevelHierarchy#82"/>
    <dgm:cxn modelId="{35752819-AB49-49AF-8BF4-D36C9ABCF604}" type="presParOf" srcId="{93180932-306E-E545-95F9-2A5635FDC9F1}" destId="{7A2CD5A7-70D6-DE44-803D-0740544CB367}" srcOrd="0" destOrd="0" presId="urn:microsoft.com/office/officeart/2008/layout/HorizontalMultiLevelHierarchy#82"/>
    <dgm:cxn modelId="{E1824224-D098-479B-AACD-7C5AEE530321}" type="presParOf" srcId="{551EC4E6-AE1D-DD43-B7C4-D7EFBEA2E636}" destId="{A0C9905E-6DBF-7645-94A7-C4BCDADC46B9}" srcOrd="3" destOrd="0" presId="urn:microsoft.com/office/officeart/2008/layout/HorizontalMultiLevelHierarchy#82"/>
    <dgm:cxn modelId="{6310E101-6EE9-4320-874E-4913C717D705}" type="presParOf" srcId="{A0C9905E-6DBF-7645-94A7-C4BCDADC46B9}" destId="{D3E2E567-EC04-E743-9B8C-985408EA1058}" srcOrd="0" destOrd="0" presId="urn:microsoft.com/office/officeart/2008/layout/HorizontalMultiLevelHierarchy#82"/>
    <dgm:cxn modelId="{E3A44C3C-1A1C-4C5C-AAA0-94084799BD25}" type="presParOf" srcId="{A0C9905E-6DBF-7645-94A7-C4BCDADC46B9}" destId="{1488A531-D252-B440-B1DA-4363F37F8970}" srcOrd="1" destOrd="0" presId="urn:microsoft.com/office/officeart/2008/layout/HorizontalMultiLevelHierarchy#82"/>
    <dgm:cxn modelId="{9B0C0E40-FEE5-4CE4-8496-70F6B4C9B391}" type="presParOf" srcId="{551EC4E6-AE1D-DD43-B7C4-D7EFBEA2E636}" destId="{1F2800E8-CF94-FD43-8D0E-7E4B278315B1}" srcOrd="4" destOrd="0" presId="urn:microsoft.com/office/officeart/2008/layout/HorizontalMultiLevelHierarchy#82"/>
    <dgm:cxn modelId="{2128AA4F-677D-4291-BC85-8240E1D59753}" type="presParOf" srcId="{1F2800E8-CF94-FD43-8D0E-7E4B278315B1}" destId="{938A9782-2B6B-8141-99DA-6568305E0C38}" srcOrd="0" destOrd="0" presId="urn:microsoft.com/office/officeart/2008/layout/HorizontalMultiLevelHierarchy#82"/>
    <dgm:cxn modelId="{363F4E60-B61F-42BC-8329-006BA0117AFB}" type="presParOf" srcId="{551EC4E6-AE1D-DD43-B7C4-D7EFBEA2E636}" destId="{7377E58F-198D-DE48-B3AF-2D2AF67C403D}" srcOrd="5" destOrd="0" presId="urn:microsoft.com/office/officeart/2008/layout/HorizontalMultiLevelHierarchy#82"/>
    <dgm:cxn modelId="{088913B3-7A5A-46BC-8199-E0EDE9931D5A}" type="presParOf" srcId="{7377E58F-198D-DE48-B3AF-2D2AF67C403D}" destId="{1C998B4A-F8C8-5D49-862A-38B9C7611407}" srcOrd="0" destOrd="0" presId="urn:microsoft.com/office/officeart/2008/layout/HorizontalMultiLevelHierarchy#82"/>
    <dgm:cxn modelId="{8584ECDA-EA17-4F4B-90FC-7A772EA0FFA5}"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19D0D19-EA31-4B45-B3ED-10B5571A5EA6}" type="presOf" srcId="{9BA062DA-6B7A-FC4F-B1BB-7CC4C74C72CE}" destId="{1C998B4A-F8C8-5D49-862A-38B9C7611407}" srcOrd="0" destOrd="0" presId="urn:microsoft.com/office/officeart/2008/layout/HorizontalMultiLevelHierarchy#82"/>
    <dgm:cxn modelId="{F5520AE5-50EB-8743-B48A-12307D4CCE80}" srcId="{CC08C8E7-D5AB-9C4F-A78B-4A8C57EB2D22}" destId="{9BA062DA-6B7A-FC4F-B1BB-7CC4C74C72CE}" srcOrd="2" destOrd="0" parTransId="{45267C76-6276-B44A-878A-9D61B556EBD7}" sibTransId="{3A650251-37F9-7645-8144-FF91C57FC2AC}"/>
    <dgm:cxn modelId="{FC0DEF02-E700-462B-9A47-793D802E2911}" type="presOf" srcId="{A73DCD64-89DF-3E4C-9543-0D417B51464E}" destId="{F726EDD3-E670-9B47-8786-4F599884289D}" srcOrd="1" destOrd="0" presId="urn:microsoft.com/office/officeart/2008/layout/HorizontalMultiLevelHierarchy#82"/>
    <dgm:cxn modelId="{9D4F5E99-6C18-4B1F-A2B4-9EE6FA8EE925}" type="presOf" srcId="{A73DCD64-89DF-3E4C-9543-0D417B51464E}" destId="{082A771F-69AF-7C4C-86CB-DF1CD8CB6581}" srcOrd="0" destOrd="0" presId="urn:microsoft.com/office/officeart/2008/layout/HorizontalMultiLevelHierarchy#82"/>
    <dgm:cxn modelId="{1DC70C39-A697-4227-A671-A49925E54FEF}" type="presOf" srcId="{2EFE4671-8583-3540-9262-1FC578B666F4}" destId="{3013142F-A3C7-F746-853E-2CA8B540A8DE}"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F7716F01-3E6D-4C4C-822E-0BB0EF059BEA}" type="presOf" srcId="{45267C76-6276-B44A-878A-9D61B556EBD7}" destId="{938A9782-2B6B-8141-99DA-6568305E0C38}" srcOrd="1" destOrd="0" presId="urn:microsoft.com/office/officeart/2008/layout/HorizontalMultiLevelHierarchy#82"/>
    <dgm:cxn modelId="{C60A8AA7-54EA-42D6-8AE2-A613D376B05D}" type="presOf" srcId="{BDC2CFA9-99C6-8347-9628-F8B57513FB8C}" destId="{93180932-306E-E545-95F9-2A5635FDC9F1}" srcOrd="0" destOrd="0" presId="urn:microsoft.com/office/officeart/2008/layout/HorizontalMultiLevelHierarchy#82"/>
    <dgm:cxn modelId="{1599AB8F-0E68-419C-B2AD-9D4CD135DA6D}" type="presOf" srcId="{45267C76-6276-B44A-878A-9D61B556EBD7}" destId="{1F2800E8-CF94-FD43-8D0E-7E4B278315B1}" srcOrd="0" destOrd="0" presId="urn:microsoft.com/office/officeart/2008/layout/HorizontalMultiLevelHierarchy#82"/>
    <dgm:cxn modelId="{E7C94798-AD68-4B03-BF73-A2470D1BF0B7}" type="presOf" srcId="{BDC2CFA9-99C6-8347-9628-F8B57513FB8C}" destId="{7A2CD5A7-70D6-DE44-803D-0740544CB367}" srcOrd="1" destOrd="0" presId="urn:microsoft.com/office/officeart/2008/layout/HorizontalMultiLevelHierarchy#82"/>
    <dgm:cxn modelId="{C87A4C6D-5FB6-4AD0-85E8-77A3ED27B0B6}" type="presOf" srcId="{DD5BF61D-B843-C744-B9A9-3312A1287EF4}" destId="{C852AF5D-E3CA-F844-B775-08DD6E6FB940}"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78F1239C-171B-4776-8A75-4317CB27DA25}" type="presOf" srcId="{773FD5F0-F007-F148-886B-86E72F86266E}" destId="{D3E2E567-EC04-E743-9B8C-985408EA1058}" srcOrd="0" destOrd="0" presId="urn:microsoft.com/office/officeart/2008/layout/HorizontalMultiLevelHierarchy#82"/>
    <dgm:cxn modelId="{2FBF3160-6B88-41F6-965C-E401E92366C6}" type="presOf" srcId="{CC08C8E7-D5AB-9C4F-A78B-4A8C57EB2D22}" destId="{7111AE39-B455-7C4D-91F4-9E37E3822D07}"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168DF35F-4558-4DA4-AA77-4F07AF2A8878}" type="presParOf" srcId="{3013142F-A3C7-F746-853E-2CA8B540A8DE}" destId="{B764B132-0961-414E-B6FA-FB0C6C1C6CED}" srcOrd="0" destOrd="0" presId="urn:microsoft.com/office/officeart/2008/layout/HorizontalMultiLevelHierarchy#82"/>
    <dgm:cxn modelId="{B9FC9BF5-DA5D-4FFF-841A-F1A96E4844E6}" type="presParOf" srcId="{B764B132-0961-414E-B6FA-FB0C6C1C6CED}" destId="{7111AE39-B455-7C4D-91F4-9E37E3822D07}" srcOrd="0" destOrd="0" presId="urn:microsoft.com/office/officeart/2008/layout/HorizontalMultiLevelHierarchy#82"/>
    <dgm:cxn modelId="{B335077A-7D9C-435E-B84F-708484230568}" type="presParOf" srcId="{B764B132-0961-414E-B6FA-FB0C6C1C6CED}" destId="{551EC4E6-AE1D-DD43-B7C4-D7EFBEA2E636}" srcOrd="1" destOrd="0" presId="urn:microsoft.com/office/officeart/2008/layout/HorizontalMultiLevelHierarchy#82"/>
    <dgm:cxn modelId="{C78E85EC-38B8-4530-8716-D58239E4A943}" type="presParOf" srcId="{551EC4E6-AE1D-DD43-B7C4-D7EFBEA2E636}" destId="{082A771F-69AF-7C4C-86CB-DF1CD8CB6581}" srcOrd="0" destOrd="0" presId="urn:microsoft.com/office/officeart/2008/layout/HorizontalMultiLevelHierarchy#82"/>
    <dgm:cxn modelId="{59D5001D-AF33-46A2-BF2F-3D72C8124C71}" type="presParOf" srcId="{082A771F-69AF-7C4C-86CB-DF1CD8CB6581}" destId="{F726EDD3-E670-9B47-8786-4F599884289D}" srcOrd="0" destOrd="0" presId="urn:microsoft.com/office/officeart/2008/layout/HorizontalMultiLevelHierarchy#82"/>
    <dgm:cxn modelId="{91C9A500-6187-44F3-B9DA-5125AA03E26B}" type="presParOf" srcId="{551EC4E6-AE1D-DD43-B7C4-D7EFBEA2E636}" destId="{7B40AE63-0EA3-0747-BCE5-5F3AB0355BF2}" srcOrd="1" destOrd="0" presId="urn:microsoft.com/office/officeart/2008/layout/HorizontalMultiLevelHierarchy#82"/>
    <dgm:cxn modelId="{07B89A7E-2D65-4676-943C-9476C6CFF661}" type="presParOf" srcId="{7B40AE63-0EA3-0747-BCE5-5F3AB0355BF2}" destId="{C852AF5D-E3CA-F844-B775-08DD6E6FB940}" srcOrd="0" destOrd="0" presId="urn:microsoft.com/office/officeart/2008/layout/HorizontalMultiLevelHierarchy#82"/>
    <dgm:cxn modelId="{3AE61796-E573-4779-B3E0-62A0AF43CE6B}" type="presParOf" srcId="{7B40AE63-0EA3-0747-BCE5-5F3AB0355BF2}" destId="{30463D07-8E7F-3146-97CE-76CE82648742}" srcOrd="1" destOrd="0" presId="urn:microsoft.com/office/officeart/2008/layout/HorizontalMultiLevelHierarchy#82"/>
    <dgm:cxn modelId="{727E883F-19DC-4E03-8CEC-56BEDEF7C0E9}" type="presParOf" srcId="{551EC4E6-AE1D-DD43-B7C4-D7EFBEA2E636}" destId="{93180932-306E-E545-95F9-2A5635FDC9F1}" srcOrd="2" destOrd="0" presId="urn:microsoft.com/office/officeart/2008/layout/HorizontalMultiLevelHierarchy#82"/>
    <dgm:cxn modelId="{2CBE4161-AC36-4C62-93E7-782F5982A374}" type="presParOf" srcId="{93180932-306E-E545-95F9-2A5635FDC9F1}" destId="{7A2CD5A7-70D6-DE44-803D-0740544CB367}" srcOrd="0" destOrd="0" presId="urn:microsoft.com/office/officeart/2008/layout/HorizontalMultiLevelHierarchy#82"/>
    <dgm:cxn modelId="{C633BB0A-F92F-487A-A6BD-84788CE913A6}" type="presParOf" srcId="{551EC4E6-AE1D-DD43-B7C4-D7EFBEA2E636}" destId="{A0C9905E-6DBF-7645-94A7-C4BCDADC46B9}" srcOrd="3" destOrd="0" presId="urn:microsoft.com/office/officeart/2008/layout/HorizontalMultiLevelHierarchy#82"/>
    <dgm:cxn modelId="{D2FAF6F8-0B0B-44AB-9357-BCFDE9B4C408}" type="presParOf" srcId="{A0C9905E-6DBF-7645-94A7-C4BCDADC46B9}" destId="{D3E2E567-EC04-E743-9B8C-985408EA1058}" srcOrd="0" destOrd="0" presId="urn:microsoft.com/office/officeart/2008/layout/HorizontalMultiLevelHierarchy#82"/>
    <dgm:cxn modelId="{02A0F27A-5562-46B4-8AEF-318BDC02E6EC}" type="presParOf" srcId="{A0C9905E-6DBF-7645-94A7-C4BCDADC46B9}" destId="{1488A531-D252-B440-B1DA-4363F37F8970}" srcOrd="1" destOrd="0" presId="urn:microsoft.com/office/officeart/2008/layout/HorizontalMultiLevelHierarchy#82"/>
    <dgm:cxn modelId="{B1027487-E143-471E-BCD0-7B9B894C100B}" type="presParOf" srcId="{551EC4E6-AE1D-DD43-B7C4-D7EFBEA2E636}" destId="{1F2800E8-CF94-FD43-8D0E-7E4B278315B1}" srcOrd="4" destOrd="0" presId="urn:microsoft.com/office/officeart/2008/layout/HorizontalMultiLevelHierarchy#82"/>
    <dgm:cxn modelId="{D07C1489-6ABC-4422-8D7A-B234CD00A76F}" type="presParOf" srcId="{1F2800E8-CF94-FD43-8D0E-7E4B278315B1}" destId="{938A9782-2B6B-8141-99DA-6568305E0C38}" srcOrd="0" destOrd="0" presId="urn:microsoft.com/office/officeart/2008/layout/HorizontalMultiLevelHierarchy#82"/>
    <dgm:cxn modelId="{0007DB32-C0A1-41B2-991B-F6C3A9056598}" type="presParOf" srcId="{551EC4E6-AE1D-DD43-B7C4-D7EFBEA2E636}" destId="{7377E58F-198D-DE48-B3AF-2D2AF67C403D}" srcOrd="5" destOrd="0" presId="urn:microsoft.com/office/officeart/2008/layout/HorizontalMultiLevelHierarchy#82"/>
    <dgm:cxn modelId="{ED154285-9121-4833-9E56-1F14F0DD5F43}" type="presParOf" srcId="{7377E58F-198D-DE48-B3AF-2D2AF67C403D}" destId="{1C998B4A-F8C8-5D49-862A-38B9C7611407}" srcOrd="0" destOrd="0" presId="urn:microsoft.com/office/officeart/2008/layout/HorizontalMultiLevelHierarchy#82"/>
    <dgm:cxn modelId="{6320A29D-76B1-4818-95F4-20489DA12B34}"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0A844C86-E892-4484-A19D-A260503D2872}" type="presOf" srcId="{A73DCD64-89DF-3E4C-9543-0D417B51464E}" destId="{F726EDD3-E670-9B47-8786-4F599884289D}" srcOrd="1"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687D25F-5C95-4D22-8347-2B521290C445}" type="presOf" srcId="{773FD5F0-F007-F148-886B-86E72F86266E}" destId="{D3E2E567-EC04-E743-9B8C-985408EA1058}" srcOrd="0" destOrd="0" presId="urn:microsoft.com/office/officeart/2008/layout/HorizontalMultiLevelHierarchy#82"/>
    <dgm:cxn modelId="{A2984972-3DB9-4BAD-9D96-269AAD885F7E}" type="presOf" srcId="{45267C76-6276-B44A-878A-9D61B556EBD7}" destId="{938A9782-2B6B-8141-99DA-6568305E0C38}" srcOrd="1" destOrd="0" presId="urn:microsoft.com/office/officeart/2008/layout/HorizontalMultiLevelHierarchy#82"/>
    <dgm:cxn modelId="{96AE7237-3580-4E60-B8E1-0A37678AAA37}" type="presOf" srcId="{CC08C8E7-D5AB-9C4F-A78B-4A8C57EB2D22}" destId="{7111AE39-B455-7C4D-91F4-9E37E3822D07}" srcOrd="0" destOrd="0" presId="urn:microsoft.com/office/officeart/2008/layout/HorizontalMultiLevelHierarchy#82"/>
    <dgm:cxn modelId="{8D0F41E2-D25F-4E46-BB39-DE21643EFDAB}" type="presOf" srcId="{45267C76-6276-B44A-878A-9D61B556EBD7}" destId="{1F2800E8-CF94-FD43-8D0E-7E4B278315B1}" srcOrd="0" destOrd="0" presId="urn:microsoft.com/office/officeart/2008/layout/HorizontalMultiLevelHierarchy#82"/>
    <dgm:cxn modelId="{63B01467-7CB3-4838-A087-5A317AE6FA5A}" type="presOf" srcId="{BDC2CFA9-99C6-8347-9628-F8B57513FB8C}" destId="{93180932-306E-E545-95F9-2A5635FDC9F1}" srcOrd="0" destOrd="0" presId="urn:microsoft.com/office/officeart/2008/layout/HorizontalMultiLevelHierarchy#82"/>
    <dgm:cxn modelId="{60B1BA44-4106-4656-821A-EE29D84A35C1}" type="presOf" srcId="{2EFE4671-8583-3540-9262-1FC578B666F4}" destId="{3013142F-A3C7-F746-853E-2CA8B540A8DE}" srcOrd="0" destOrd="0" presId="urn:microsoft.com/office/officeart/2008/layout/HorizontalMultiLevelHierarchy#82"/>
    <dgm:cxn modelId="{CD4F049B-250F-4F93-8645-9EF9BF0796FC}" type="presOf" srcId="{A73DCD64-89DF-3E4C-9543-0D417B51464E}" destId="{082A771F-69AF-7C4C-86CB-DF1CD8CB6581}" srcOrd="0" destOrd="0" presId="urn:microsoft.com/office/officeart/2008/layout/HorizontalMultiLevelHierarchy#82"/>
    <dgm:cxn modelId="{BF71755C-74FC-467B-979E-809B893AF548}" type="presOf" srcId="{DD5BF61D-B843-C744-B9A9-3312A1287EF4}" destId="{C852AF5D-E3CA-F844-B775-08DD6E6FB940}" srcOrd="0" destOrd="0" presId="urn:microsoft.com/office/officeart/2008/layout/HorizontalMultiLevelHierarchy#82"/>
    <dgm:cxn modelId="{D3D69F6C-1100-4D02-9CFA-6904374ED1D3}" type="presOf" srcId="{9BA062DA-6B7A-FC4F-B1BB-7CC4C74C72CE}" destId="{1C998B4A-F8C8-5D49-862A-38B9C7611407}" srcOrd="0" destOrd="0" presId="urn:microsoft.com/office/officeart/2008/layout/HorizontalMultiLevelHierarchy#82"/>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F2C47488-4371-429B-A5DE-B70F0C560917}" type="presOf" srcId="{BDC2CFA9-99C6-8347-9628-F8B57513FB8C}" destId="{7A2CD5A7-70D6-DE44-803D-0740544CB367}" srcOrd="1" destOrd="0" presId="urn:microsoft.com/office/officeart/2008/layout/HorizontalMultiLevelHierarchy#82"/>
    <dgm:cxn modelId="{32D72B91-3832-4FE5-9A49-C9A7585E96ED}" type="presParOf" srcId="{3013142F-A3C7-F746-853E-2CA8B540A8DE}" destId="{B764B132-0961-414E-B6FA-FB0C6C1C6CED}" srcOrd="0" destOrd="0" presId="urn:microsoft.com/office/officeart/2008/layout/HorizontalMultiLevelHierarchy#82"/>
    <dgm:cxn modelId="{84660FB2-D614-463E-9757-842C36C060F6}" type="presParOf" srcId="{B764B132-0961-414E-B6FA-FB0C6C1C6CED}" destId="{7111AE39-B455-7C4D-91F4-9E37E3822D07}" srcOrd="0" destOrd="0" presId="urn:microsoft.com/office/officeart/2008/layout/HorizontalMultiLevelHierarchy#82"/>
    <dgm:cxn modelId="{C9807729-7176-41DA-8570-4E72728A6668}" type="presParOf" srcId="{B764B132-0961-414E-B6FA-FB0C6C1C6CED}" destId="{551EC4E6-AE1D-DD43-B7C4-D7EFBEA2E636}" srcOrd="1" destOrd="0" presId="urn:microsoft.com/office/officeart/2008/layout/HorizontalMultiLevelHierarchy#82"/>
    <dgm:cxn modelId="{04554B56-73D9-428D-8ED3-08805C015CC1}" type="presParOf" srcId="{551EC4E6-AE1D-DD43-B7C4-D7EFBEA2E636}" destId="{082A771F-69AF-7C4C-86CB-DF1CD8CB6581}" srcOrd="0" destOrd="0" presId="urn:microsoft.com/office/officeart/2008/layout/HorizontalMultiLevelHierarchy#82"/>
    <dgm:cxn modelId="{6F1FB98A-3DC0-421C-B6F4-AA771E022530}" type="presParOf" srcId="{082A771F-69AF-7C4C-86CB-DF1CD8CB6581}" destId="{F726EDD3-E670-9B47-8786-4F599884289D}" srcOrd="0" destOrd="0" presId="urn:microsoft.com/office/officeart/2008/layout/HorizontalMultiLevelHierarchy#82"/>
    <dgm:cxn modelId="{2D489DF2-2970-4610-85CC-89111A02826F}" type="presParOf" srcId="{551EC4E6-AE1D-DD43-B7C4-D7EFBEA2E636}" destId="{7B40AE63-0EA3-0747-BCE5-5F3AB0355BF2}" srcOrd="1" destOrd="0" presId="urn:microsoft.com/office/officeart/2008/layout/HorizontalMultiLevelHierarchy#82"/>
    <dgm:cxn modelId="{0A973CC2-2372-4891-B989-4A6AC18AB40F}" type="presParOf" srcId="{7B40AE63-0EA3-0747-BCE5-5F3AB0355BF2}" destId="{C852AF5D-E3CA-F844-B775-08DD6E6FB940}" srcOrd="0" destOrd="0" presId="urn:microsoft.com/office/officeart/2008/layout/HorizontalMultiLevelHierarchy#82"/>
    <dgm:cxn modelId="{A0E4A6C4-6D93-4DAA-A906-6D6DB00AC97D}" type="presParOf" srcId="{7B40AE63-0EA3-0747-BCE5-5F3AB0355BF2}" destId="{30463D07-8E7F-3146-97CE-76CE82648742}" srcOrd="1" destOrd="0" presId="urn:microsoft.com/office/officeart/2008/layout/HorizontalMultiLevelHierarchy#82"/>
    <dgm:cxn modelId="{492A5E64-89D7-49B2-A0C1-AFA7C12E412E}" type="presParOf" srcId="{551EC4E6-AE1D-DD43-B7C4-D7EFBEA2E636}" destId="{93180932-306E-E545-95F9-2A5635FDC9F1}" srcOrd="2" destOrd="0" presId="urn:microsoft.com/office/officeart/2008/layout/HorizontalMultiLevelHierarchy#82"/>
    <dgm:cxn modelId="{966C3775-A3FE-47E4-9C03-2F7E168DC3D4}" type="presParOf" srcId="{93180932-306E-E545-95F9-2A5635FDC9F1}" destId="{7A2CD5A7-70D6-DE44-803D-0740544CB367}" srcOrd="0" destOrd="0" presId="urn:microsoft.com/office/officeart/2008/layout/HorizontalMultiLevelHierarchy#82"/>
    <dgm:cxn modelId="{5ACE7D4D-28B8-4533-84A8-703131B0D2C8}" type="presParOf" srcId="{551EC4E6-AE1D-DD43-B7C4-D7EFBEA2E636}" destId="{A0C9905E-6DBF-7645-94A7-C4BCDADC46B9}" srcOrd="3" destOrd="0" presId="urn:microsoft.com/office/officeart/2008/layout/HorizontalMultiLevelHierarchy#82"/>
    <dgm:cxn modelId="{8FAE7B71-C68D-4130-9761-0CEFDE383950}" type="presParOf" srcId="{A0C9905E-6DBF-7645-94A7-C4BCDADC46B9}" destId="{D3E2E567-EC04-E743-9B8C-985408EA1058}" srcOrd="0" destOrd="0" presId="urn:microsoft.com/office/officeart/2008/layout/HorizontalMultiLevelHierarchy#82"/>
    <dgm:cxn modelId="{C45D4A17-954E-459F-B1C2-511628E2C94E}" type="presParOf" srcId="{A0C9905E-6DBF-7645-94A7-C4BCDADC46B9}" destId="{1488A531-D252-B440-B1DA-4363F37F8970}" srcOrd="1" destOrd="0" presId="urn:microsoft.com/office/officeart/2008/layout/HorizontalMultiLevelHierarchy#82"/>
    <dgm:cxn modelId="{DAAEBD4D-C552-46AA-9350-8C120C6CDA6B}" type="presParOf" srcId="{551EC4E6-AE1D-DD43-B7C4-D7EFBEA2E636}" destId="{1F2800E8-CF94-FD43-8D0E-7E4B278315B1}" srcOrd="4" destOrd="0" presId="urn:microsoft.com/office/officeart/2008/layout/HorizontalMultiLevelHierarchy#82"/>
    <dgm:cxn modelId="{C78E3A95-FC9E-49ED-B743-F626BEE992F3}" type="presParOf" srcId="{1F2800E8-CF94-FD43-8D0E-7E4B278315B1}" destId="{938A9782-2B6B-8141-99DA-6568305E0C38}" srcOrd="0" destOrd="0" presId="urn:microsoft.com/office/officeart/2008/layout/HorizontalMultiLevelHierarchy#82"/>
    <dgm:cxn modelId="{BDA08463-34B6-4380-9229-96BB8C90550A}" type="presParOf" srcId="{551EC4E6-AE1D-DD43-B7C4-D7EFBEA2E636}" destId="{7377E58F-198D-DE48-B3AF-2D2AF67C403D}" srcOrd="5" destOrd="0" presId="urn:microsoft.com/office/officeart/2008/layout/HorizontalMultiLevelHierarchy#82"/>
    <dgm:cxn modelId="{EDB783D6-CCF6-4433-B1E5-B547754CD82A}" type="presParOf" srcId="{7377E58F-198D-DE48-B3AF-2D2AF67C403D}" destId="{1C998B4A-F8C8-5D49-862A-38B9C7611407}" srcOrd="0" destOrd="0" presId="urn:microsoft.com/office/officeart/2008/layout/HorizontalMultiLevelHierarchy#82"/>
    <dgm:cxn modelId="{E44559EC-8EBC-43AA-98A2-AD9460F746D3}"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3" loCatId="" qsTypeId="urn:microsoft.com/office/officeart/2005/8/quickstyle/simple5#62" qsCatId="simple" csTypeId="urn:microsoft.com/office/officeart/2005/8/colors/accent0_1#62"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B697947-E723-EB46-AAD8-81C0F325B08D}" type="presOf" srcId="{A73DCD64-89DF-3E4C-9543-0D417B51464E}" destId="{F726EDD3-E670-9B47-8786-4F599884289D}" srcOrd="1" destOrd="0" presId="urn:microsoft.com/office/officeart/2008/layout/HorizontalMultiLevelHierarchy#63"/>
    <dgm:cxn modelId="{D6FF61F4-2E70-2445-B362-FDF5936BBC6B}" srcId="{CC08C8E7-D5AB-9C4F-A78B-4A8C57EB2D22}" destId="{773FD5F0-F007-F148-886B-86E72F86266E}" srcOrd="1" destOrd="0" parTransId="{BDC2CFA9-99C6-8347-9628-F8B57513FB8C}" sibTransId="{9458031D-FD27-D841-9D56-100BE85B229D}"/>
    <dgm:cxn modelId="{B3CF5A64-A67E-2946-A7A0-2EC04CE38D91}" type="presOf" srcId="{DD5BF61D-B843-C744-B9A9-3312A1287EF4}" destId="{C852AF5D-E3CA-F844-B775-08DD6E6FB940}" srcOrd="0" destOrd="0" presId="urn:microsoft.com/office/officeart/2008/layout/HorizontalMultiLevelHierarchy#63"/>
    <dgm:cxn modelId="{FE34B427-9D47-5D4F-B08C-79C955C57CBA}" srcId="{CC08C8E7-D5AB-9C4F-A78B-4A8C57EB2D22}" destId="{DD5BF61D-B843-C744-B9A9-3312A1287EF4}" srcOrd="0" destOrd="0" parTransId="{A73DCD64-89DF-3E4C-9543-0D417B51464E}" sibTransId="{5F6E09CE-61C0-D34C-AE4A-99D078D226DF}"/>
    <dgm:cxn modelId="{D1A3A8A1-7F73-D449-A991-B6033934CA04}" type="presOf" srcId="{CC08C8E7-D5AB-9C4F-A78B-4A8C57EB2D22}" destId="{7111AE39-B455-7C4D-91F4-9E37E3822D07}" srcOrd="0" destOrd="0" presId="urn:microsoft.com/office/officeart/2008/layout/HorizontalMultiLevelHierarchy#63"/>
    <dgm:cxn modelId="{36ADC437-9262-A846-AD61-367A0756FA93}" type="presOf" srcId="{45267C76-6276-B44A-878A-9D61B556EBD7}" destId="{1F2800E8-CF94-FD43-8D0E-7E4B278315B1}" srcOrd="0" destOrd="0" presId="urn:microsoft.com/office/officeart/2008/layout/HorizontalMultiLevelHierarchy#63"/>
    <dgm:cxn modelId="{5F0223EF-5A5A-D944-A079-D580F876F02C}" type="presOf" srcId="{2EFE4671-8583-3540-9262-1FC578B666F4}" destId="{3013142F-A3C7-F746-853E-2CA8B540A8DE}" srcOrd="0" destOrd="0" presId="urn:microsoft.com/office/officeart/2008/layout/HorizontalMultiLevelHierarchy#63"/>
    <dgm:cxn modelId="{428294C8-7574-534F-957E-28CCD4BB0A63}" type="presOf" srcId="{A73DCD64-89DF-3E4C-9543-0D417B51464E}" destId="{082A771F-69AF-7C4C-86CB-DF1CD8CB6581}" srcOrd="0" destOrd="0" presId="urn:microsoft.com/office/officeart/2008/layout/HorizontalMultiLevelHierarchy#63"/>
    <dgm:cxn modelId="{F63781B7-D8AD-CC47-988B-35876EB49C00}" type="presOf" srcId="{773FD5F0-F007-F148-886B-86E72F86266E}" destId="{D3E2E567-EC04-E743-9B8C-985408EA1058}" srcOrd="0" destOrd="0" presId="urn:microsoft.com/office/officeart/2008/layout/HorizontalMultiLevelHierarchy#63"/>
    <dgm:cxn modelId="{E0403FBC-C412-2F45-87DF-95561EE7FAA4}" type="presOf" srcId="{45267C76-6276-B44A-878A-9D61B556EBD7}" destId="{938A9782-2B6B-8141-99DA-6568305E0C38}" srcOrd="1" destOrd="0" presId="urn:microsoft.com/office/officeart/2008/layout/HorizontalMultiLevelHierarchy#63"/>
    <dgm:cxn modelId="{3D16F364-2A76-8947-BB03-12AD4D4A8DF1}" type="presOf" srcId="{BDC2CFA9-99C6-8347-9628-F8B57513FB8C}" destId="{93180932-306E-E545-95F9-2A5635FDC9F1}" srcOrd="0" destOrd="0" presId="urn:microsoft.com/office/officeart/2008/layout/HorizontalMultiLevelHierarchy#63"/>
    <dgm:cxn modelId="{A524DC39-1814-E543-ABC1-56B78F665411}" type="presOf" srcId="{9BA062DA-6B7A-FC4F-B1BB-7CC4C74C72CE}" destId="{1C998B4A-F8C8-5D49-862A-38B9C7611407}" srcOrd="0" destOrd="0" presId="urn:microsoft.com/office/officeart/2008/layout/HorizontalMultiLevelHierarchy#63"/>
    <dgm:cxn modelId="{8F64AFB4-D2E8-BD4F-8956-AB860A1E1049}" type="presOf" srcId="{BDC2CFA9-99C6-8347-9628-F8B57513FB8C}" destId="{7A2CD5A7-70D6-DE44-803D-0740544CB367}" srcOrd="1" destOrd="0" presId="urn:microsoft.com/office/officeart/2008/layout/HorizontalMultiLevelHierarchy#63"/>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45ED95A-11F8-CA47-AD8C-09F436B75F84}" type="presParOf" srcId="{3013142F-A3C7-F746-853E-2CA8B540A8DE}" destId="{B764B132-0961-414E-B6FA-FB0C6C1C6CED}" srcOrd="0" destOrd="0" presId="urn:microsoft.com/office/officeart/2008/layout/HorizontalMultiLevelHierarchy#63"/>
    <dgm:cxn modelId="{27B1CF2B-C9E1-4E45-84AA-6C91C35BB9D5}" type="presParOf" srcId="{B764B132-0961-414E-B6FA-FB0C6C1C6CED}" destId="{7111AE39-B455-7C4D-91F4-9E37E3822D07}" srcOrd="0" destOrd="0" presId="urn:microsoft.com/office/officeart/2008/layout/HorizontalMultiLevelHierarchy#63"/>
    <dgm:cxn modelId="{89A292E9-6417-0D4A-A245-F98E1AF1A720}" type="presParOf" srcId="{B764B132-0961-414E-B6FA-FB0C6C1C6CED}" destId="{551EC4E6-AE1D-DD43-B7C4-D7EFBEA2E636}" srcOrd="1" destOrd="0" presId="urn:microsoft.com/office/officeart/2008/layout/HorizontalMultiLevelHierarchy#63"/>
    <dgm:cxn modelId="{E0763175-0B3F-2D4B-9BF9-F4F9CD2BFA79}" type="presParOf" srcId="{551EC4E6-AE1D-DD43-B7C4-D7EFBEA2E636}" destId="{082A771F-69AF-7C4C-86CB-DF1CD8CB6581}" srcOrd="0" destOrd="0" presId="urn:microsoft.com/office/officeart/2008/layout/HorizontalMultiLevelHierarchy#63"/>
    <dgm:cxn modelId="{D024EAA2-6B50-E743-AEB4-A6F163AEBF3D}" type="presParOf" srcId="{082A771F-69AF-7C4C-86CB-DF1CD8CB6581}" destId="{F726EDD3-E670-9B47-8786-4F599884289D}" srcOrd="0" destOrd="0" presId="urn:microsoft.com/office/officeart/2008/layout/HorizontalMultiLevelHierarchy#63"/>
    <dgm:cxn modelId="{C7A9FD0A-088F-6C41-91AF-4CB138489E66}" type="presParOf" srcId="{551EC4E6-AE1D-DD43-B7C4-D7EFBEA2E636}" destId="{7B40AE63-0EA3-0747-BCE5-5F3AB0355BF2}" srcOrd="1" destOrd="0" presId="urn:microsoft.com/office/officeart/2008/layout/HorizontalMultiLevelHierarchy#63"/>
    <dgm:cxn modelId="{0E8C1EC6-613D-4C4D-B2CF-651F3AC3882E}" type="presParOf" srcId="{7B40AE63-0EA3-0747-BCE5-5F3AB0355BF2}" destId="{C852AF5D-E3CA-F844-B775-08DD6E6FB940}" srcOrd="0" destOrd="0" presId="urn:microsoft.com/office/officeart/2008/layout/HorizontalMultiLevelHierarchy#63"/>
    <dgm:cxn modelId="{F79EA50A-28B4-4342-AD6A-001347697F21}" type="presParOf" srcId="{7B40AE63-0EA3-0747-BCE5-5F3AB0355BF2}" destId="{30463D07-8E7F-3146-97CE-76CE82648742}" srcOrd="1" destOrd="0" presId="urn:microsoft.com/office/officeart/2008/layout/HorizontalMultiLevelHierarchy#63"/>
    <dgm:cxn modelId="{F59DA862-E100-BB4E-A871-69E8FCB18D61}" type="presParOf" srcId="{551EC4E6-AE1D-DD43-B7C4-D7EFBEA2E636}" destId="{93180932-306E-E545-95F9-2A5635FDC9F1}" srcOrd="2" destOrd="0" presId="urn:microsoft.com/office/officeart/2008/layout/HorizontalMultiLevelHierarchy#63"/>
    <dgm:cxn modelId="{A26AF855-93E9-734D-9315-D4972225434C}" type="presParOf" srcId="{93180932-306E-E545-95F9-2A5635FDC9F1}" destId="{7A2CD5A7-70D6-DE44-803D-0740544CB367}" srcOrd="0" destOrd="0" presId="urn:microsoft.com/office/officeart/2008/layout/HorizontalMultiLevelHierarchy#63"/>
    <dgm:cxn modelId="{974718C4-6E52-814B-AB40-509C4F32E60B}" type="presParOf" srcId="{551EC4E6-AE1D-DD43-B7C4-D7EFBEA2E636}" destId="{A0C9905E-6DBF-7645-94A7-C4BCDADC46B9}" srcOrd="3" destOrd="0" presId="urn:microsoft.com/office/officeart/2008/layout/HorizontalMultiLevelHierarchy#63"/>
    <dgm:cxn modelId="{D8CD7CB4-E829-CA4E-9443-0616391C3C99}" type="presParOf" srcId="{A0C9905E-6DBF-7645-94A7-C4BCDADC46B9}" destId="{D3E2E567-EC04-E743-9B8C-985408EA1058}" srcOrd="0" destOrd="0" presId="urn:microsoft.com/office/officeart/2008/layout/HorizontalMultiLevelHierarchy#63"/>
    <dgm:cxn modelId="{609F5952-B440-F042-BA6C-53FE3B468354}" type="presParOf" srcId="{A0C9905E-6DBF-7645-94A7-C4BCDADC46B9}" destId="{1488A531-D252-B440-B1DA-4363F37F8970}" srcOrd="1" destOrd="0" presId="urn:microsoft.com/office/officeart/2008/layout/HorizontalMultiLevelHierarchy#63"/>
    <dgm:cxn modelId="{0627CB2B-9631-9541-B1FF-F7D58FB3D493}" type="presParOf" srcId="{551EC4E6-AE1D-DD43-B7C4-D7EFBEA2E636}" destId="{1F2800E8-CF94-FD43-8D0E-7E4B278315B1}" srcOrd="4" destOrd="0" presId="urn:microsoft.com/office/officeart/2008/layout/HorizontalMultiLevelHierarchy#63"/>
    <dgm:cxn modelId="{4B0F77CF-33F3-8C45-80BC-BFD53EBB870C}" type="presParOf" srcId="{1F2800E8-CF94-FD43-8D0E-7E4B278315B1}" destId="{938A9782-2B6B-8141-99DA-6568305E0C38}" srcOrd="0" destOrd="0" presId="urn:microsoft.com/office/officeart/2008/layout/HorizontalMultiLevelHierarchy#63"/>
    <dgm:cxn modelId="{7F69D60A-0F2B-014F-ACFB-140DDFF93486}" type="presParOf" srcId="{551EC4E6-AE1D-DD43-B7C4-D7EFBEA2E636}" destId="{7377E58F-198D-DE48-B3AF-2D2AF67C403D}" srcOrd="5" destOrd="0" presId="urn:microsoft.com/office/officeart/2008/layout/HorizontalMultiLevelHierarchy#63"/>
    <dgm:cxn modelId="{AEB3BBD5-2D67-F245-8FC6-ECFF84C8CD47}" type="presParOf" srcId="{7377E58F-198D-DE48-B3AF-2D2AF67C403D}" destId="{1C998B4A-F8C8-5D49-862A-38B9C7611407}" srcOrd="0" destOrd="0" presId="urn:microsoft.com/office/officeart/2008/layout/HorizontalMultiLevelHierarchy#63"/>
    <dgm:cxn modelId="{4F1F6652-1E83-1E4A-A2D4-AEAB1F0FD7E1}" type="presParOf" srcId="{7377E58F-198D-DE48-B3AF-2D2AF67C403D}" destId="{F9C8551A-E3F5-1A41-9D81-BA411262A93F}" srcOrd="1" destOrd="0" presId="urn:microsoft.com/office/officeart/2008/layout/HorizontalMultiLevelHierarchy#6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F4AD8054-2766-4DB0-8D58-13DE70A59B74}" type="presOf" srcId="{773FD5F0-F007-F148-886B-86E72F86266E}" destId="{D3E2E567-EC04-E743-9B8C-985408EA1058}" srcOrd="0" destOrd="0" presId="urn:microsoft.com/office/officeart/2008/layout/HorizontalMultiLevelHierarchy#82"/>
    <dgm:cxn modelId="{C0B6EC37-2929-4736-A78B-B40C39975EA2}" type="presOf" srcId="{45267C76-6276-B44A-878A-9D61B556EBD7}" destId="{1F2800E8-CF94-FD43-8D0E-7E4B278315B1}" srcOrd="0" destOrd="0" presId="urn:microsoft.com/office/officeart/2008/layout/HorizontalMultiLevelHierarchy#82"/>
    <dgm:cxn modelId="{73E3176A-7BD3-4B9D-A50C-65F3138312FD}" type="presOf" srcId="{DD5BF61D-B843-C744-B9A9-3312A1287EF4}" destId="{C852AF5D-E3CA-F844-B775-08DD6E6FB940}" srcOrd="0" destOrd="0" presId="urn:microsoft.com/office/officeart/2008/layout/HorizontalMultiLevelHierarchy#82"/>
    <dgm:cxn modelId="{E0DC4385-47ED-476B-BBC5-FB2F981C4EB6}" type="presOf" srcId="{45267C76-6276-B44A-878A-9D61B556EBD7}" destId="{938A9782-2B6B-8141-99DA-6568305E0C38}" srcOrd="1"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F2C9C22A-09E3-4D9B-99BF-2D008CBC2A0B}" type="presOf" srcId="{A73DCD64-89DF-3E4C-9543-0D417B51464E}" destId="{F726EDD3-E670-9B47-8786-4F599884289D}" srcOrd="1" destOrd="0" presId="urn:microsoft.com/office/officeart/2008/layout/HorizontalMultiLevelHierarchy#82"/>
    <dgm:cxn modelId="{E02407F7-66F2-4A4B-B0D7-7297F2E3ACC1}" type="presOf" srcId="{9BA062DA-6B7A-FC4F-B1BB-7CC4C74C72CE}" destId="{1C998B4A-F8C8-5D49-862A-38B9C7611407}" srcOrd="0" destOrd="0" presId="urn:microsoft.com/office/officeart/2008/layout/HorizontalMultiLevelHierarchy#82"/>
    <dgm:cxn modelId="{477A3981-CD68-4E79-8E89-33BA36080A93}" type="presOf" srcId="{BDC2CFA9-99C6-8347-9628-F8B57513FB8C}" destId="{93180932-306E-E545-95F9-2A5635FDC9F1}" srcOrd="0" destOrd="0" presId="urn:microsoft.com/office/officeart/2008/layout/HorizontalMultiLevelHierarchy#82"/>
    <dgm:cxn modelId="{0778B9D3-9B84-4594-94A3-DB78152D174C}" type="presOf" srcId="{CC08C8E7-D5AB-9C4F-A78B-4A8C57EB2D22}" destId="{7111AE39-B455-7C4D-91F4-9E37E3822D07}"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ADD0F786-BD4D-4C43-B475-055449B16E8F}" type="presOf" srcId="{A73DCD64-89DF-3E4C-9543-0D417B51464E}" destId="{082A771F-69AF-7C4C-86CB-DF1CD8CB6581}"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898A4361-1A19-481B-AB11-DDBCB42A5F9F}" type="presOf" srcId="{BDC2CFA9-99C6-8347-9628-F8B57513FB8C}" destId="{7A2CD5A7-70D6-DE44-803D-0740544CB367}" srcOrd="1" destOrd="0" presId="urn:microsoft.com/office/officeart/2008/layout/HorizontalMultiLevelHierarchy#82"/>
    <dgm:cxn modelId="{04F5FC13-0610-423B-B547-5BEE2BF90FFD}" type="presOf" srcId="{2EFE4671-8583-3540-9262-1FC578B666F4}" destId="{3013142F-A3C7-F746-853E-2CA8B540A8DE}" srcOrd="0" destOrd="0" presId="urn:microsoft.com/office/officeart/2008/layout/HorizontalMultiLevelHierarchy#82"/>
    <dgm:cxn modelId="{F2AFF9AD-AC5F-4CA9-9EBD-12BCFD98C95A}" type="presParOf" srcId="{3013142F-A3C7-F746-853E-2CA8B540A8DE}" destId="{B764B132-0961-414E-B6FA-FB0C6C1C6CED}" srcOrd="0" destOrd="0" presId="urn:microsoft.com/office/officeart/2008/layout/HorizontalMultiLevelHierarchy#82"/>
    <dgm:cxn modelId="{B06D52EA-C629-442C-8B89-3133E0036220}" type="presParOf" srcId="{B764B132-0961-414E-B6FA-FB0C6C1C6CED}" destId="{7111AE39-B455-7C4D-91F4-9E37E3822D07}" srcOrd="0" destOrd="0" presId="urn:microsoft.com/office/officeart/2008/layout/HorizontalMultiLevelHierarchy#82"/>
    <dgm:cxn modelId="{39C96E7A-91B9-4998-A606-713546CFD2C3}" type="presParOf" srcId="{B764B132-0961-414E-B6FA-FB0C6C1C6CED}" destId="{551EC4E6-AE1D-DD43-B7C4-D7EFBEA2E636}" srcOrd="1" destOrd="0" presId="urn:microsoft.com/office/officeart/2008/layout/HorizontalMultiLevelHierarchy#82"/>
    <dgm:cxn modelId="{40FC96EE-C87D-4951-AEC7-8B8DE3FF917B}" type="presParOf" srcId="{551EC4E6-AE1D-DD43-B7C4-D7EFBEA2E636}" destId="{082A771F-69AF-7C4C-86CB-DF1CD8CB6581}" srcOrd="0" destOrd="0" presId="urn:microsoft.com/office/officeart/2008/layout/HorizontalMultiLevelHierarchy#82"/>
    <dgm:cxn modelId="{53CB5FC7-94E9-47A9-9DEF-425062EE18BC}" type="presParOf" srcId="{082A771F-69AF-7C4C-86CB-DF1CD8CB6581}" destId="{F726EDD3-E670-9B47-8786-4F599884289D}" srcOrd="0" destOrd="0" presId="urn:microsoft.com/office/officeart/2008/layout/HorizontalMultiLevelHierarchy#82"/>
    <dgm:cxn modelId="{0BE54E8E-2E83-4694-AAA6-ACBC9996B6BE}" type="presParOf" srcId="{551EC4E6-AE1D-DD43-B7C4-D7EFBEA2E636}" destId="{7B40AE63-0EA3-0747-BCE5-5F3AB0355BF2}" srcOrd="1" destOrd="0" presId="urn:microsoft.com/office/officeart/2008/layout/HorizontalMultiLevelHierarchy#82"/>
    <dgm:cxn modelId="{6C65A46D-2733-4150-8EB2-A41329484261}" type="presParOf" srcId="{7B40AE63-0EA3-0747-BCE5-5F3AB0355BF2}" destId="{C852AF5D-E3CA-F844-B775-08DD6E6FB940}" srcOrd="0" destOrd="0" presId="urn:microsoft.com/office/officeart/2008/layout/HorizontalMultiLevelHierarchy#82"/>
    <dgm:cxn modelId="{2DC49C53-D91B-4BCB-B2C6-7954CC9B0FF0}" type="presParOf" srcId="{7B40AE63-0EA3-0747-BCE5-5F3AB0355BF2}" destId="{30463D07-8E7F-3146-97CE-76CE82648742}" srcOrd="1" destOrd="0" presId="urn:microsoft.com/office/officeart/2008/layout/HorizontalMultiLevelHierarchy#82"/>
    <dgm:cxn modelId="{2CEF88BD-467D-43D8-902D-D4F20278FDE4}" type="presParOf" srcId="{551EC4E6-AE1D-DD43-B7C4-D7EFBEA2E636}" destId="{93180932-306E-E545-95F9-2A5635FDC9F1}" srcOrd="2" destOrd="0" presId="urn:microsoft.com/office/officeart/2008/layout/HorizontalMultiLevelHierarchy#82"/>
    <dgm:cxn modelId="{FDF3A979-E6EC-4108-8836-FF64F1E97E2C}" type="presParOf" srcId="{93180932-306E-E545-95F9-2A5635FDC9F1}" destId="{7A2CD5A7-70D6-DE44-803D-0740544CB367}" srcOrd="0" destOrd="0" presId="urn:microsoft.com/office/officeart/2008/layout/HorizontalMultiLevelHierarchy#82"/>
    <dgm:cxn modelId="{38077431-511E-4DCD-8826-4D8E22665351}" type="presParOf" srcId="{551EC4E6-AE1D-DD43-B7C4-D7EFBEA2E636}" destId="{A0C9905E-6DBF-7645-94A7-C4BCDADC46B9}" srcOrd="3" destOrd="0" presId="urn:microsoft.com/office/officeart/2008/layout/HorizontalMultiLevelHierarchy#82"/>
    <dgm:cxn modelId="{42D07BB4-BFBA-491D-BF42-98EB430131B0}" type="presParOf" srcId="{A0C9905E-6DBF-7645-94A7-C4BCDADC46B9}" destId="{D3E2E567-EC04-E743-9B8C-985408EA1058}" srcOrd="0" destOrd="0" presId="urn:microsoft.com/office/officeart/2008/layout/HorizontalMultiLevelHierarchy#82"/>
    <dgm:cxn modelId="{5B9628FA-BDF9-4239-94A0-39171A111539}" type="presParOf" srcId="{A0C9905E-6DBF-7645-94A7-C4BCDADC46B9}" destId="{1488A531-D252-B440-B1DA-4363F37F8970}" srcOrd="1" destOrd="0" presId="urn:microsoft.com/office/officeart/2008/layout/HorizontalMultiLevelHierarchy#82"/>
    <dgm:cxn modelId="{AC55330A-2735-4B60-BF33-4896870497B1}" type="presParOf" srcId="{551EC4E6-AE1D-DD43-B7C4-D7EFBEA2E636}" destId="{1F2800E8-CF94-FD43-8D0E-7E4B278315B1}" srcOrd="4" destOrd="0" presId="urn:microsoft.com/office/officeart/2008/layout/HorizontalMultiLevelHierarchy#82"/>
    <dgm:cxn modelId="{C300F04A-8BD6-45B0-901E-88DAFC4D88C3}" type="presParOf" srcId="{1F2800E8-CF94-FD43-8D0E-7E4B278315B1}" destId="{938A9782-2B6B-8141-99DA-6568305E0C38}" srcOrd="0" destOrd="0" presId="urn:microsoft.com/office/officeart/2008/layout/HorizontalMultiLevelHierarchy#82"/>
    <dgm:cxn modelId="{028376EB-09F8-48A1-BF1D-9EF7A4CC902A}" type="presParOf" srcId="{551EC4E6-AE1D-DD43-B7C4-D7EFBEA2E636}" destId="{7377E58F-198D-DE48-B3AF-2D2AF67C403D}" srcOrd="5" destOrd="0" presId="urn:microsoft.com/office/officeart/2008/layout/HorizontalMultiLevelHierarchy#82"/>
    <dgm:cxn modelId="{814F59CB-2274-4314-BA5F-A713740B48CA}" type="presParOf" srcId="{7377E58F-198D-DE48-B3AF-2D2AF67C403D}" destId="{1C998B4A-F8C8-5D49-862A-38B9C7611407}" srcOrd="0" destOrd="0" presId="urn:microsoft.com/office/officeart/2008/layout/HorizontalMultiLevelHierarchy#82"/>
    <dgm:cxn modelId="{E5D13531-D0C2-4B2B-8501-8CB2EF92202A}"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8CB83EA-F8BF-4AB7-A035-22AC9CBDBFE7}" type="presOf" srcId="{2EFE4671-8583-3540-9262-1FC578B666F4}" destId="{3013142F-A3C7-F746-853E-2CA8B540A8DE}" srcOrd="0" destOrd="0" presId="urn:microsoft.com/office/officeart/2008/layout/HorizontalMultiLevelHierarchy#82"/>
    <dgm:cxn modelId="{5338C9CF-8B63-425D-AAD5-417838B19A88}" type="presOf" srcId="{A73DCD64-89DF-3E4C-9543-0D417B51464E}" destId="{082A771F-69AF-7C4C-86CB-DF1CD8CB6581}" srcOrd="0" destOrd="0" presId="urn:microsoft.com/office/officeart/2008/layout/HorizontalMultiLevelHierarchy#82"/>
    <dgm:cxn modelId="{26FC943F-B4CD-4979-B778-1FCC7217D88E}" type="presOf" srcId="{CC08C8E7-D5AB-9C4F-A78B-4A8C57EB2D22}" destId="{7111AE39-B455-7C4D-91F4-9E37E3822D07}" srcOrd="0" destOrd="0" presId="urn:microsoft.com/office/officeart/2008/layout/HorizontalMultiLevelHierarchy#82"/>
    <dgm:cxn modelId="{DEAB461E-8296-41E1-AD04-7B7E8BB2A4FD}" type="presOf" srcId="{BDC2CFA9-99C6-8347-9628-F8B57513FB8C}" destId="{93180932-306E-E545-95F9-2A5635FDC9F1}"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79366001-0B62-4706-B1CE-094C17CA872D}" type="presOf" srcId="{DD5BF61D-B843-C744-B9A9-3312A1287EF4}" destId="{C852AF5D-E3CA-F844-B775-08DD6E6FB940}" srcOrd="0" destOrd="0" presId="urn:microsoft.com/office/officeart/2008/layout/HorizontalMultiLevelHierarchy#82"/>
    <dgm:cxn modelId="{F5520AE5-50EB-8743-B48A-12307D4CCE80}" srcId="{CC08C8E7-D5AB-9C4F-A78B-4A8C57EB2D22}" destId="{9BA062DA-6B7A-FC4F-B1BB-7CC4C74C72CE}" srcOrd="2" destOrd="0" parTransId="{45267C76-6276-B44A-878A-9D61B556EBD7}" sibTransId="{3A650251-37F9-7645-8144-FF91C57FC2AC}"/>
    <dgm:cxn modelId="{8A0FA6D2-272D-43AE-84B5-CCE7E7528660}" type="presOf" srcId="{BDC2CFA9-99C6-8347-9628-F8B57513FB8C}" destId="{7A2CD5A7-70D6-DE44-803D-0740544CB367}" srcOrd="1" destOrd="0" presId="urn:microsoft.com/office/officeart/2008/layout/HorizontalMultiLevelHierarchy#82"/>
    <dgm:cxn modelId="{5E0215AE-AD84-4810-B118-CD66B75BC710}" type="presOf" srcId="{773FD5F0-F007-F148-886B-86E72F86266E}" destId="{D3E2E567-EC04-E743-9B8C-985408EA1058}"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791C260F-A3C4-42D5-8081-8D471671809C}" type="presOf" srcId="{A73DCD64-89DF-3E4C-9543-0D417B51464E}" destId="{F726EDD3-E670-9B47-8786-4F599884289D}" srcOrd="1" destOrd="0" presId="urn:microsoft.com/office/officeart/2008/layout/HorizontalMultiLevelHierarchy#82"/>
    <dgm:cxn modelId="{C6739E76-57FA-4AA1-B634-3BF53E4A4B9E}" type="presOf" srcId="{9BA062DA-6B7A-FC4F-B1BB-7CC4C74C72CE}" destId="{1C998B4A-F8C8-5D49-862A-38B9C7611407}" srcOrd="0" destOrd="0" presId="urn:microsoft.com/office/officeart/2008/layout/HorizontalMultiLevelHierarchy#82"/>
    <dgm:cxn modelId="{B065DC88-3185-42A0-A89E-0171650F778C}" type="presOf" srcId="{45267C76-6276-B44A-878A-9D61B556EBD7}" destId="{938A9782-2B6B-8141-99DA-6568305E0C38}" srcOrd="1" destOrd="0" presId="urn:microsoft.com/office/officeart/2008/layout/HorizontalMultiLevelHierarchy#82"/>
    <dgm:cxn modelId="{170BC1BC-0E30-4BD5-8E78-D9683A798D4B}" type="presOf" srcId="{45267C76-6276-B44A-878A-9D61B556EBD7}" destId="{1F2800E8-CF94-FD43-8D0E-7E4B278315B1}" srcOrd="0" destOrd="0" presId="urn:microsoft.com/office/officeart/2008/layout/HorizontalMultiLevelHierarchy#82"/>
    <dgm:cxn modelId="{E84E82AA-E217-49F1-B071-69CC72592A4C}" type="presParOf" srcId="{3013142F-A3C7-F746-853E-2CA8B540A8DE}" destId="{B764B132-0961-414E-B6FA-FB0C6C1C6CED}" srcOrd="0" destOrd="0" presId="urn:microsoft.com/office/officeart/2008/layout/HorizontalMultiLevelHierarchy#82"/>
    <dgm:cxn modelId="{71A27D0F-1111-44D2-9B60-1795B917E81B}" type="presParOf" srcId="{B764B132-0961-414E-B6FA-FB0C6C1C6CED}" destId="{7111AE39-B455-7C4D-91F4-9E37E3822D07}" srcOrd="0" destOrd="0" presId="urn:microsoft.com/office/officeart/2008/layout/HorizontalMultiLevelHierarchy#82"/>
    <dgm:cxn modelId="{A20BA24C-C376-44EE-8794-E330924892FA}" type="presParOf" srcId="{B764B132-0961-414E-B6FA-FB0C6C1C6CED}" destId="{551EC4E6-AE1D-DD43-B7C4-D7EFBEA2E636}" srcOrd="1" destOrd="0" presId="urn:microsoft.com/office/officeart/2008/layout/HorizontalMultiLevelHierarchy#82"/>
    <dgm:cxn modelId="{B6E1D0AF-D710-4755-83DE-D30903FF6716}" type="presParOf" srcId="{551EC4E6-AE1D-DD43-B7C4-D7EFBEA2E636}" destId="{082A771F-69AF-7C4C-86CB-DF1CD8CB6581}" srcOrd="0" destOrd="0" presId="urn:microsoft.com/office/officeart/2008/layout/HorizontalMultiLevelHierarchy#82"/>
    <dgm:cxn modelId="{F3C787D5-9E4B-4F14-B86C-6DFDFD9CBF7E}" type="presParOf" srcId="{082A771F-69AF-7C4C-86CB-DF1CD8CB6581}" destId="{F726EDD3-E670-9B47-8786-4F599884289D}" srcOrd="0" destOrd="0" presId="urn:microsoft.com/office/officeart/2008/layout/HorizontalMultiLevelHierarchy#82"/>
    <dgm:cxn modelId="{9DF2EBF9-6C2A-4859-A8D7-052EA6289D0E}" type="presParOf" srcId="{551EC4E6-AE1D-DD43-B7C4-D7EFBEA2E636}" destId="{7B40AE63-0EA3-0747-BCE5-5F3AB0355BF2}" srcOrd="1" destOrd="0" presId="urn:microsoft.com/office/officeart/2008/layout/HorizontalMultiLevelHierarchy#82"/>
    <dgm:cxn modelId="{77240965-8D15-42EF-BB12-DD475451EDAC}" type="presParOf" srcId="{7B40AE63-0EA3-0747-BCE5-5F3AB0355BF2}" destId="{C852AF5D-E3CA-F844-B775-08DD6E6FB940}" srcOrd="0" destOrd="0" presId="urn:microsoft.com/office/officeart/2008/layout/HorizontalMultiLevelHierarchy#82"/>
    <dgm:cxn modelId="{29C0C522-F558-4354-B9F7-81C3D6FF9C0D}" type="presParOf" srcId="{7B40AE63-0EA3-0747-BCE5-5F3AB0355BF2}" destId="{30463D07-8E7F-3146-97CE-76CE82648742}" srcOrd="1" destOrd="0" presId="urn:microsoft.com/office/officeart/2008/layout/HorizontalMultiLevelHierarchy#82"/>
    <dgm:cxn modelId="{891DA892-F028-4AA3-93B2-A4E082720359}" type="presParOf" srcId="{551EC4E6-AE1D-DD43-B7C4-D7EFBEA2E636}" destId="{93180932-306E-E545-95F9-2A5635FDC9F1}" srcOrd="2" destOrd="0" presId="urn:microsoft.com/office/officeart/2008/layout/HorizontalMultiLevelHierarchy#82"/>
    <dgm:cxn modelId="{93264BD2-F36E-47AB-8528-EC28D8F4ACAC}" type="presParOf" srcId="{93180932-306E-E545-95F9-2A5635FDC9F1}" destId="{7A2CD5A7-70D6-DE44-803D-0740544CB367}" srcOrd="0" destOrd="0" presId="urn:microsoft.com/office/officeart/2008/layout/HorizontalMultiLevelHierarchy#82"/>
    <dgm:cxn modelId="{F6208527-B13E-434E-AA80-A1D673CFCBD8}" type="presParOf" srcId="{551EC4E6-AE1D-DD43-B7C4-D7EFBEA2E636}" destId="{A0C9905E-6DBF-7645-94A7-C4BCDADC46B9}" srcOrd="3" destOrd="0" presId="urn:microsoft.com/office/officeart/2008/layout/HorizontalMultiLevelHierarchy#82"/>
    <dgm:cxn modelId="{BCFCED52-24B5-40E1-AB9C-3195563F8DD1}" type="presParOf" srcId="{A0C9905E-6DBF-7645-94A7-C4BCDADC46B9}" destId="{D3E2E567-EC04-E743-9B8C-985408EA1058}" srcOrd="0" destOrd="0" presId="urn:microsoft.com/office/officeart/2008/layout/HorizontalMultiLevelHierarchy#82"/>
    <dgm:cxn modelId="{28282DD9-B218-434A-B684-9BDE4C3DEEEC}" type="presParOf" srcId="{A0C9905E-6DBF-7645-94A7-C4BCDADC46B9}" destId="{1488A531-D252-B440-B1DA-4363F37F8970}" srcOrd="1" destOrd="0" presId="urn:microsoft.com/office/officeart/2008/layout/HorizontalMultiLevelHierarchy#82"/>
    <dgm:cxn modelId="{D91C7289-C719-4D0C-8DC8-9D7C48242944}" type="presParOf" srcId="{551EC4E6-AE1D-DD43-B7C4-D7EFBEA2E636}" destId="{1F2800E8-CF94-FD43-8D0E-7E4B278315B1}" srcOrd="4" destOrd="0" presId="urn:microsoft.com/office/officeart/2008/layout/HorizontalMultiLevelHierarchy#82"/>
    <dgm:cxn modelId="{305F6F72-5D3D-412E-9BF3-88D9CEF8E099}" type="presParOf" srcId="{1F2800E8-CF94-FD43-8D0E-7E4B278315B1}" destId="{938A9782-2B6B-8141-99DA-6568305E0C38}" srcOrd="0" destOrd="0" presId="urn:microsoft.com/office/officeart/2008/layout/HorizontalMultiLevelHierarchy#82"/>
    <dgm:cxn modelId="{029255A3-FF53-405C-A2A5-D1D70B25C544}" type="presParOf" srcId="{551EC4E6-AE1D-DD43-B7C4-D7EFBEA2E636}" destId="{7377E58F-198D-DE48-B3AF-2D2AF67C403D}" srcOrd="5" destOrd="0" presId="urn:microsoft.com/office/officeart/2008/layout/HorizontalMultiLevelHierarchy#82"/>
    <dgm:cxn modelId="{4D01A77F-A233-47F1-B0AE-A9A2A9008F34}" type="presParOf" srcId="{7377E58F-198D-DE48-B3AF-2D2AF67C403D}" destId="{1C998B4A-F8C8-5D49-862A-38B9C7611407}" srcOrd="0" destOrd="0" presId="urn:microsoft.com/office/officeart/2008/layout/HorizontalMultiLevelHierarchy#82"/>
    <dgm:cxn modelId="{F4A3F6AE-EA9D-4547-83E9-45EE29013FCD}"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300C6A1-341B-4AE9-B763-46820D42D891}" type="presOf" srcId="{BDC2CFA9-99C6-8347-9628-F8B57513FB8C}" destId="{93180932-306E-E545-95F9-2A5635FDC9F1}"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42E9D74-3EC9-4C32-9B17-7ECF674BE99E}" type="presOf" srcId="{45267C76-6276-B44A-878A-9D61B556EBD7}" destId="{938A9782-2B6B-8141-99DA-6568305E0C38}" srcOrd="1" destOrd="0" presId="urn:microsoft.com/office/officeart/2008/layout/HorizontalMultiLevelHierarchy#82"/>
    <dgm:cxn modelId="{2E374171-DC87-4BF5-8438-DE99FD68C83D}" type="presOf" srcId="{DD5BF61D-B843-C744-B9A9-3312A1287EF4}" destId="{C852AF5D-E3CA-F844-B775-08DD6E6FB940}" srcOrd="0" destOrd="0" presId="urn:microsoft.com/office/officeart/2008/layout/HorizontalMultiLevelHierarchy#82"/>
    <dgm:cxn modelId="{587D093C-0365-4A24-9699-E291D771B940}" type="presOf" srcId="{BDC2CFA9-99C6-8347-9628-F8B57513FB8C}" destId="{7A2CD5A7-70D6-DE44-803D-0740544CB367}" srcOrd="1" destOrd="0" presId="urn:microsoft.com/office/officeart/2008/layout/HorizontalMultiLevelHierarchy#82"/>
    <dgm:cxn modelId="{694A8D48-2F97-4089-A8BF-6067ACBA8A30}" type="presOf" srcId="{A73DCD64-89DF-3E4C-9543-0D417B51464E}" destId="{F726EDD3-E670-9B47-8786-4F599884289D}" srcOrd="1" destOrd="0" presId="urn:microsoft.com/office/officeart/2008/layout/HorizontalMultiLevelHierarchy#82"/>
    <dgm:cxn modelId="{66BF126C-3204-40F6-B0A0-C22BE648E472}" type="presOf" srcId="{A73DCD64-89DF-3E4C-9543-0D417B51464E}" destId="{082A771F-69AF-7C4C-86CB-DF1CD8CB6581}" srcOrd="0" destOrd="0" presId="urn:microsoft.com/office/officeart/2008/layout/HorizontalMultiLevelHierarchy#82"/>
    <dgm:cxn modelId="{ED541627-B8B2-4C72-AE49-B5309EA75CBD}" type="presOf" srcId="{773FD5F0-F007-F148-886B-86E72F86266E}" destId="{D3E2E567-EC04-E743-9B8C-985408EA1058}" srcOrd="0" destOrd="0" presId="urn:microsoft.com/office/officeart/2008/layout/HorizontalMultiLevelHierarchy#82"/>
    <dgm:cxn modelId="{76A9D147-F770-4CE5-BC9A-E0030BB90F2F}" type="presOf" srcId="{CC08C8E7-D5AB-9C4F-A78B-4A8C57EB2D22}" destId="{7111AE39-B455-7C4D-91F4-9E37E3822D07}" srcOrd="0" destOrd="0" presId="urn:microsoft.com/office/officeart/2008/layout/HorizontalMultiLevelHierarchy#82"/>
    <dgm:cxn modelId="{F4B71A91-4FE4-4B62-AAA7-DEF47AEBAFB6}" type="presOf" srcId="{45267C76-6276-B44A-878A-9D61B556EBD7}" destId="{1F2800E8-CF94-FD43-8D0E-7E4B278315B1}"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65B58BE6-C5E9-4209-9BB7-451316A09165}" type="presOf" srcId="{2EFE4671-8583-3540-9262-1FC578B666F4}" destId="{3013142F-A3C7-F746-853E-2CA8B540A8DE}" srcOrd="0" destOrd="0" presId="urn:microsoft.com/office/officeart/2008/layout/HorizontalMultiLevelHierarchy#82"/>
    <dgm:cxn modelId="{00A5FBB9-A8B9-444D-8124-879C6F6EA36D}" type="presOf" srcId="{9BA062DA-6B7A-FC4F-B1BB-7CC4C74C72CE}" destId="{1C998B4A-F8C8-5D49-862A-38B9C7611407}" srcOrd="0" destOrd="0" presId="urn:microsoft.com/office/officeart/2008/layout/HorizontalMultiLevelHierarchy#82"/>
    <dgm:cxn modelId="{F5DA4B80-C4A5-4347-B66C-A96FDD3071E0}" type="presParOf" srcId="{3013142F-A3C7-F746-853E-2CA8B540A8DE}" destId="{B764B132-0961-414E-B6FA-FB0C6C1C6CED}" srcOrd="0" destOrd="0" presId="urn:microsoft.com/office/officeart/2008/layout/HorizontalMultiLevelHierarchy#82"/>
    <dgm:cxn modelId="{1B91CB74-7463-4F27-8BCF-4456734D08E5}" type="presParOf" srcId="{B764B132-0961-414E-B6FA-FB0C6C1C6CED}" destId="{7111AE39-B455-7C4D-91F4-9E37E3822D07}" srcOrd="0" destOrd="0" presId="urn:microsoft.com/office/officeart/2008/layout/HorizontalMultiLevelHierarchy#82"/>
    <dgm:cxn modelId="{78BFE338-F633-4E19-AF7B-7B19295D94AF}" type="presParOf" srcId="{B764B132-0961-414E-B6FA-FB0C6C1C6CED}" destId="{551EC4E6-AE1D-DD43-B7C4-D7EFBEA2E636}" srcOrd="1" destOrd="0" presId="urn:microsoft.com/office/officeart/2008/layout/HorizontalMultiLevelHierarchy#82"/>
    <dgm:cxn modelId="{B40B6383-0EED-472B-9587-29FEF88B66CA}" type="presParOf" srcId="{551EC4E6-AE1D-DD43-B7C4-D7EFBEA2E636}" destId="{082A771F-69AF-7C4C-86CB-DF1CD8CB6581}" srcOrd="0" destOrd="0" presId="urn:microsoft.com/office/officeart/2008/layout/HorizontalMultiLevelHierarchy#82"/>
    <dgm:cxn modelId="{53EB5D03-27F5-40ED-BE76-E8B62CE1B8F8}" type="presParOf" srcId="{082A771F-69AF-7C4C-86CB-DF1CD8CB6581}" destId="{F726EDD3-E670-9B47-8786-4F599884289D}" srcOrd="0" destOrd="0" presId="urn:microsoft.com/office/officeart/2008/layout/HorizontalMultiLevelHierarchy#82"/>
    <dgm:cxn modelId="{8884E78D-CC1C-4FD7-9286-9BE0E3F857B7}" type="presParOf" srcId="{551EC4E6-AE1D-DD43-B7C4-D7EFBEA2E636}" destId="{7B40AE63-0EA3-0747-BCE5-5F3AB0355BF2}" srcOrd="1" destOrd="0" presId="urn:microsoft.com/office/officeart/2008/layout/HorizontalMultiLevelHierarchy#82"/>
    <dgm:cxn modelId="{CCBAB833-EB19-438D-88C6-4B9FCD9F8DB5}" type="presParOf" srcId="{7B40AE63-0EA3-0747-BCE5-5F3AB0355BF2}" destId="{C852AF5D-E3CA-F844-B775-08DD6E6FB940}" srcOrd="0" destOrd="0" presId="urn:microsoft.com/office/officeart/2008/layout/HorizontalMultiLevelHierarchy#82"/>
    <dgm:cxn modelId="{45665393-52B9-4013-ADB2-71CC263E677B}" type="presParOf" srcId="{7B40AE63-0EA3-0747-BCE5-5F3AB0355BF2}" destId="{30463D07-8E7F-3146-97CE-76CE82648742}" srcOrd="1" destOrd="0" presId="urn:microsoft.com/office/officeart/2008/layout/HorizontalMultiLevelHierarchy#82"/>
    <dgm:cxn modelId="{52560458-6719-4DAA-A49E-B74780A5F7E4}" type="presParOf" srcId="{551EC4E6-AE1D-DD43-B7C4-D7EFBEA2E636}" destId="{93180932-306E-E545-95F9-2A5635FDC9F1}" srcOrd="2" destOrd="0" presId="urn:microsoft.com/office/officeart/2008/layout/HorizontalMultiLevelHierarchy#82"/>
    <dgm:cxn modelId="{7074C2C8-1257-4FCB-8183-078C8DAA1599}" type="presParOf" srcId="{93180932-306E-E545-95F9-2A5635FDC9F1}" destId="{7A2CD5A7-70D6-DE44-803D-0740544CB367}" srcOrd="0" destOrd="0" presId="urn:microsoft.com/office/officeart/2008/layout/HorizontalMultiLevelHierarchy#82"/>
    <dgm:cxn modelId="{F5E6A18F-0978-4BC3-A07C-7350AFC72AAE}" type="presParOf" srcId="{551EC4E6-AE1D-DD43-B7C4-D7EFBEA2E636}" destId="{A0C9905E-6DBF-7645-94A7-C4BCDADC46B9}" srcOrd="3" destOrd="0" presId="urn:microsoft.com/office/officeart/2008/layout/HorizontalMultiLevelHierarchy#82"/>
    <dgm:cxn modelId="{3C748BE2-C0BF-43D2-8071-AD8E7B06321F}" type="presParOf" srcId="{A0C9905E-6DBF-7645-94A7-C4BCDADC46B9}" destId="{D3E2E567-EC04-E743-9B8C-985408EA1058}" srcOrd="0" destOrd="0" presId="urn:microsoft.com/office/officeart/2008/layout/HorizontalMultiLevelHierarchy#82"/>
    <dgm:cxn modelId="{0C8EFAAA-2894-466F-AE0D-4004A27DBDE9}" type="presParOf" srcId="{A0C9905E-6DBF-7645-94A7-C4BCDADC46B9}" destId="{1488A531-D252-B440-B1DA-4363F37F8970}" srcOrd="1" destOrd="0" presId="urn:microsoft.com/office/officeart/2008/layout/HorizontalMultiLevelHierarchy#82"/>
    <dgm:cxn modelId="{A48166A8-D72C-4D12-BCE3-589D4B7D2AC1}" type="presParOf" srcId="{551EC4E6-AE1D-DD43-B7C4-D7EFBEA2E636}" destId="{1F2800E8-CF94-FD43-8D0E-7E4B278315B1}" srcOrd="4" destOrd="0" presId="urn:microsoft.com/office/officeart/2008/layout/HorizontalMultiLevelHierarchy#82"/>
    <dgm:cxn modelId="{55991E70-3647-44CC-BAF2-2C6C38EBB6D7}" type="presParOf" srcId="{1F2800E8-CF94-FD43-8D0E-7E4B278315B1}" destId="{938A9782-2B6B-8141-99DA-6568305E0C38}" srcOrd="0" destOrd="0" presId="urn:microsoft.com/office/officeart/2008/layout/HorizontalMultiLevelHierarchy#82"/>
    <dgm:cxn modelId="{2B953251-F7BC-4540-AFFC-AABB22A9161D}" type="presParOf" srcId="{551EC4E6-AE1D-DD43-B7C4-D7EFBEA2E636}" destId="{7377E58F-198D-DE48-B3AF-2D2AF67C403D}" srcOrd="5" destOrd="0" presId="urn:microsoft.com/office/officeart/2008/layout/HorizontalMultiLevelHierarchy#82"/>
    <dgm:cxn modelId="{D5F36AE3-F913-45FA-A4DD-2D7C8FA90EFF}" type="presParOf" srcId="{7377E58F-198D-DE48-B3AF-2D2AF67C403D}" destId="{1C998B4A-F8C8-5D49-862A-38B9C7611407}" srcOrd="0" destOrd="0" presId="urn:microsoft.com/office/officeart/2008/layout/HorizontalMultiLevelHierarchy#82"/>
    <dgm:cxn modelId="{17FDE1DB-5C90-4B3D-99E6-A55ED2348F42}"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ABCE51F-1D20-4423-B3D0-1785B097F748}" type="presOf" srcId="{9BA062DA-6B7A-FC4F-B1BB-7CC4C74C72CE}" destId="{1C998B4A-F8C8-5D49-862A-38B9C7611407}" srcOrd="0" destOrd="0" presId="urn:microsoft.com/office/officeart/2008/layout/HorizontalMultiLevelHierarchy#82"/>
    <dgm:cxn modelId="{DADA9D71-C785-45B2-8225-CCF23F6829CA}" type="presOf" srcId="{773FD5F0-F007-F148-886B-86E72F86266E}" destId="{D3E2E567-EC04-E743-9B8C-985408EA1058}"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3D1F67BB-8F60-4123-BCCF-7DFF5C714350}" type="presOf" srcId="{45267C76-6276-B44A-878A-9D61B556EBD7}" destId="{1F2800E8-CF94-FD43-8D0E-7E4B278315B1}" srcOrd="0" destOrd="0" presId="urn:microsoft.com/office/officeart/2008/layout/HorizontalMultiLevelHierarchy#82"/>
    <dgm:cxn modelId="{3B3406ED-C12C-415C-83A2-EBB93B63FE2D}" type="presOf" srcId="{BDC2CFA9-99C6-8347-9628-F8B57513FB8C}" destId="{93180932-306E-E545-95F9-2A5635FDC9F1}"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A9612104-82BE-487B-ADAC-7EB85ED6F030}" type="presOf" srcId="{CC08C8E7-D5AB-9C4F-A78B-4A8C57EB2D22}" destId="{7111AE39-B455-7C4D-91F4-9E37E3822D07}" srcOrd="0" destOrd="0" presId="urn:microsoft.com/office/officeart/2008/layout/HorizontalMultiLevelHierarchy#82"/>
    <dgm:cxn modelId="{AE44F471-01CE-4F52-83B8-96A34DD0F8DD}" type="presOf" srcId="{2EFE4671-8583-3540-9262-1FC578B666F4}" destId="{3013142F-A3C7-F746-853E-2CA8B540A8DE}" srcOrd="0" destOrd="0" presId="urn:microsoft.com/office/officeart/2008/layout/HorizontalMultiLevelHierarchy#82"/>
    <dgm:cxn modelId="{6D6E5ECE-6B93-4CA1-9037-050671213830}" type="presOf" srcId="{A73DCD64-89DF-3E4C-9543-0D417B51464E}" destId="{F726EDD3-E670-9B47-8786-4F599884289D}" srcOrd="1" destOrd="0" presId="urn:microsoft.com/office/officeart/2008/layout/HorizontalMultiLevelHierarchy#82"/>
    <dgm:cxn modelId="{DB71A133-1488-4826-8178-F64BFF8D3B7E}" type="presOf" srcId="{DD5BF61D-B843-C744-B9A9-3312A1287EF4}" destId="{C852AF5D-E3CA-F844-B775-08DD6E6FB940}" srcOrd="0" destOrd="0" presId="urn:microsoft.com/office/officeart/2008/layout/HorizontalMultiLevelHierarchy#82"/>
    <dgm:cxn modelId="{B2777CB9-6A47-4F66-9F85-964D7E157290}" type="presOf" srcId="{45267C76-6276-B44A-878A-9D61B556EBD7}" destId="{938A9782-2B6B-8141-99DA-6568305E0C38}" srcOrd="1" destOrd="0" presId="urn:microsoft.com/office/officeart/2008/layout/HorizontalMultiLevelHierarchy#82"/>
    <dgm:cxn modelId="{DBD20123-DF63-4BC5-B992-EB81C93F07AC}" type="presOf" srcId="{BDC2CFA9-99C6-8347-9628-F8B57513FB8C}" destId="{7A2CD5A7-70D6-DE44-803D-0740544CB367}" srcOrd="1" destOrd="0" presId="urn:microsoft.com/office/officeart/2008/layout/HorizontalMultiLevelHierarchy#82"/>
    <dgm:cxn modelId="{8B045CC9-DD2F-4DA8-A717-4C793D53D4FB}" type="presOf" srcId="{A73DCD64-89DF-3E4C-9543-0D417B51464E}" destId="{082A771F-69AF-7C4C-86CB-DF1CD8CB6581}" srcOrd="0" destOrd="0" presId="urn:microsoft.com/office/officeart/2008/layout/HorizontalMultiLevelHierarchy#82"/>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A2AA2B35-6969-4946-93CA-38F74A3BE1AA}" type="presParOf" srcId="{3013142F-A3C7-F746-853E-2CA8B540A8DE}" destId="{B764B132-0961-414E-B6FA-FB0C6C1C6CED}" srcOrd="0" destOrd="0" presId="urn:microsoft.com/office/officeart/2008/layout/HorizontalMultiLevelHierarchy#82"/>
    <dgm:cxn modelId="{CE1669FB-64F1-4380-8F3D-DC6AEDC33865}" type="presParOf" srcId="{B764B132-0961-414E-B6FA-FB0C6C1C6CED}" destId="{7111AE39-B455-7C4D-91F4-9E37E3822D07}" srcOrd="0" destOrd="0" presId="urn:microsoft.com/office/officeart/2008/layout/HorizontalMultiLevelHierarchy#82"/>
    <dgm:cxn modelId="{1482CC78-0418-4D3F-ACA3-759DAAA00E44}" type="presParOf" srcId="{B764B132-0961-414E-B6FA-FB0C6C1C6CED}" destId="{551EC4E6-AE1D-DD43-B7C4-D7EFBEA2E636}" srcOrd="1" destOrd="0" presId="urn:microsoft.com/office/officeart/2008/layout/HorizontalMultiLevelHierarchy#82"/>
    <dgm:cxn modelId="{382913B9-AB59-4C4F-AA48-B2CC953A5D04}" type="presParOf" srcId="{551EC4E6-AE1D-DD43-B7C4-D7EFBEA2E636}" destId="{082A771F-69AF-7C4C-86CB-DF1CD8CB6581}" srcOrd="0" destOrd="0" presId="urn:microsoft.com/office/officeart/2008/layout/HorizontalMultiLevelHierarchy#82"/>
    <dgm:cxn modelId="{1ECE5C0F-E20B-4A3A-9BB6-B1133F714A8D}" type="presParOf" srcId="{082A771F-69AF-7C4C-86CB-DF1CD8CB6581}" destId="{F726EDD3-E670-9B47-8786-4F599884289D}" srcOrd="0" destOrd="0" presId="urn:microsoft.com/office/officeart/2008/layout/HorizontalMultiLevelHierarchy#82"/>
    <dgm:cxn modelId="{969EF5E6-2764-40A8-A949-9F099271D1F9}" type="presParOf" srcId="{551EC4E6-AE1D-DD43-B7C4-D7EFBEA2E636}" destId="{7B40AE63-0EA3-0747-BCE5-5F3AB0355BF2}" srcOrd="1" destOrd="0" presId="urn:microsoft.com/office/officeart/2008/layout/HorizontalMultiLevelHierarchy#82"/>
    <dgm:cxn modelId="{0CC26EB1-6B9D-4511-977B-7021623294BE}" type="presParOf" srcId="{7B40AE63-0EA3-0747-BCE5-5F3AB0355BF2}" destId="{C852AF5D-E3CA-F844-B775-08DD6E6FB940}" srcOrd="0" destOrd="0" presId="urn:microsoft.com/office/officeart/2008/layout/HorizontalMultiLevelHierarchy#82"/>
    <dgm:cxn modelId="{9C52C038-B677-41FB-88E5-5A8480AFE8AA}" type="presParOf" srcId="{7B40AE63-0EA3-0747-BCE5-5F3AB0355BF2}" destId="{30463D07-8E7F-3146-97CE-76CE82648742}" srcOrd="1" destOrd="0" presId="urn:microsoft.com/office/officeart/2008/layout/HorizontalMultiLevelHierarchy#82"/>
    <dgm:cxn modelId="{C595A2C3-5D73-48F4-A785-FC145B26082F}" type="presParOf" srcId="{551EC4E6-AE1D-DD43-B7C4-D7EFBEA2E636}" destId="{93180932-306E-E545-95F9-2A5635FDC9F1}" srcOrd="2" destOrd="0" presId="urn:microsoft.com/office/officeart/2008/layout/HorizontalMultiLevelHierarchy#82"/>
    <dgm:cxn modelId="{A87F4335-6C3C-4969-A384-066A749AF490}" type="presParOf" srcId="{93180932-306E-E545-95F9-2A5635FDC9F1}" destId="{7A2CD5A7-70D6-DE44-803D-0740544CB367}" srcOrd="0" destOrd="0" presId="urn:microsoft.com/office/officeart/2008/layout/HorizontalMultiLevelHierarchy#82"/>
    <dgm:cxn modelId="{5DB0DD6F-929D-4B4A-81BF-85F224E4B04A}" type="presParOf" srcId="{551EC4E6-AE1D-DD43-B7C4-D7EFBEA2E636}" destId="{A0C9905E-6DBF-7645-94A7-C4BCDADC46B9}" srcOrd="3" destOrd="0" presId="urn:microsoft.com/office/officeart/2008/layout/HorizontalMultiLevelHierarchy#82"/>
    <dgm:cxn modelId="{93D77DBA-4218-4190-BDD8-B0851BC80C6D}" type="presParOf" srcId="{A0C9905E-6DBF-7645-94A7-C4BCDADC46B9}" destId="{D3E2E567-EC04-E743-9B8C-985408EA1058}" srcOrd="0" destOrd="0" presId="urn:microsoft.com/office/officeart/2008/layout/HorizontalMultiLevelHierarchy#82"/>
    <dgm:cxn modelId="{341D3509-935D-48CB-B53B-3B6A91F17B13}" type="presParOf" srcId="{A0C9905E-6DBF-7645-94A7-C4BCDADC46B9}" destId="{1488A531-D252-B440-B1DA-4363F37F8970}" srcOrd="1" destOrd="0" presId="urn:microsoft.com/office/officeart/2008/layout/HorizontalMultiLevelHierarchy#82"/>
    <dgm:cxn modelId="{EFEB1BE7-1107-464C-A187-7095FF333653}" type="presParOf" srcId="{551EC4E6-AE1D-DD43-B7C4-D7EFBEA2E636}" destId="{1F2800E8-CF94-FD43-8D0E-7E4B278315B1}" srcOrd="4" destOrd="0" presId="urn:microsoft.com/office/officeart/2008/layout/HorizontalMultiLevelHierarchy#82"/>
    <dgm:cxn modelId="{42F65924-9958-406E-9BC7-174166B824F6}" type="presParOf" srcId="{1F2800E8-CF94-FD43-8D0E-7E4B278315B1}" destId="{938A9782-2B6B-8141-99DA-6568305E0C38}" srcOrd="0" destOrd="0" presId="urn:microsoft.com/office/officeart/2008/layout/HorizontalMultiLevelHierarchy#82"/>
    <dgm:cxn modelId="{45D9303A-EE18-4EC5-B925-73852B5F014C}" type="presParOf" srcId="{551EC4E6-AE1D-DD43-B7C4-D7EFBEA2E636}" destId="{7377E58F-198D-DE48-B3AF-2D2AF67C403D}" srcOrd="5" destOrd="0" presId="urn:microsoft.com/office/officeart/2008/layout/HorizontalMultiLevelHierarchy#82"/>
    <dgm:cxn modelId="{4FC6E85D-27AD-42E5-92D3-34E9C32BE546}" type="presParOf" srcId="{7377E58F-198D-DE48-B3AF-2D2AF67C403D}" destId="{1C998B4A-F8C8-5D49-862A-38B9C7611407}" srcOrd="0" destOrd="0" presId="urn:microsoft.com/office/officeart/2008/layout/HorizontalMultiLevelHierarchy#82"/>
    <dgm:cxn modelId="{7665F649-D48B-4AE3-86FE-DF1477B88AC0}"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4DFB6E3-DF12-4381-99EC-EA438F80CC1D}" type="presOf" srcId="{BDC2CFA9-99C6-8347-9628-F8B57513FB8C}" destId="{93180932-306E-E545-95F9-2A5635FDC9F1}" srcOrd="0" destOrd="0" presId="urn:microsoft.com/office/officeart/2008/layout/HorizontalMultiLevelHierarchy#82"/>
    <dgm:cxn modelId="{F5520AE5-50EB-8743-B48A-12307D4CCE80}" srcId="{CC08C8E7-D5AB-9C4F-A78B-4A8C57EB2D22}" destId="{9BA062DA-6B7A-FC4F-B1BB-7CC4C74C72CE}" srcOrd="2" destOrd="0" parTransId="{45267C76-6276-B44A-878A-9D61B556EBD7}" sibTransId="{3A650251-37F9-7645-8144-FF91C57FC2AC}"/>
    <dgm:cxn modelId="{85D5BE75-27EF-4891-9C2D-DA03546591F9}" type="presOf" srcId="{9BA062DA-6B7A-FC4F-B1BB-7CC4C74C72CE}" destId="{1C998B4A-F8C8-5D49-862A-38B9C7611407}" srcOrd="0" destOrd="0" presId="urn:microsoft.com/office/officeart/2008/layout/HorizontalMultiLevelHierarchy#82"/>
    <dgm:cxn modelId="{37DC47F7-CE94-4020-B9F3-DC796096CCAF}" type="presOf" srcId="{773FD5F0-F007-F148-886B-86E72F86266E}" destId="{D3E2E567-EC04-E743-9B8C-985408EA1058}" srcOrd="0"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24BBDC04-8EF9-4E34-8912-B4AAAFA4BF9B}" type="presOf" srcId="{BDC2CFA9-99C6-8347-9628-F8B57513FB8C}" destId="{7A2CD5A7-70D6-DE44-803D-0740544CB367}" srcOrd="1" destOrd="0" presId="urn:microsoft.com/office/officeart/2008/layout/HorizontalMultiLevelHierarchy#82"/>
    <dgm:cxn modelId="{1465FA22-E4C0-45F7-B325-A242D3AB9A6D}" type="presOf" srcId="{45267C76-6276-B44A-878A-9D61B556EBD7}" destId="{1F2800E8-CF94-FD43-8D0E-7E4B278315B1}" srcOrd="0" destOrd="0" presId="urn:microsoft.com/office/officeart/2008/layout/HorizontalMultiLevelHierarchy#82"/>
    <dgm:cxn modelId="{CED4BF7E-1E04-492E-A4E7-52750DBA6A89}" type="presOf" srcId="{CC08C8E7-D5AB-9C4F-A78B-4A8C57EB2D22}" destId="{7111AE39-B455-7C4D-91F4-9E37E3822D07}" srcOrd="0" destOrd="0" presId="urn:microsoft.com/office/officeart/2008/layout/HorizontalMultiLevelHierarchy#82"/>
    <dgm:cxn modelId="{7F674168-CB3B-4C88-9F6A-E9541C3CC6E0}" type="presOf" srcId="{A73DCD64-89DF-3E4C-9543-0D417B51464E}" destId="{082A771F-69AF-7C4C-86CB-DF1CD8CB6581}"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64CE7FD5-A62E-4A07-A41B-69C85AC350D7}" type="presOf" srcId="{DD5BF61D-B843-C744-B9A9-3312A1287EF4}" destId="{C852AF5D-E3CA-F844-B775-08DD6E6FB940}" srcOrd="0" destOrd="0" presId="urn:microsoft.com/office/officeart/2008/layout/HorizontalMultiLevelHierarchy#82"/>
    <dgm:cxn modelId="{69BC0131-E83C-44F0-B451-C8708ACEB4E1}" type="presOf" srcId="{45267C76-6276-B44A-878A-9D61B556EBD7}" destId="{938A9782-2B6B-8141-99DA-6568305E0C38}" srcOrd="1" destOrd="0" presId="urn:microsoft.com/office/officeart/2008/layout/HorizontalMultiLevelHierarchy#82"/>
    <dgm:cxn modelId="{71D73EA6-C437-46CF-AF85-6FAD19BB5600}" type="presOf" srcId="{A73DCD64-89DF-3E4C-9543-0D417B51464E}" destId="{F726EDD3-E670-9B47-8786-4F599884289D}" srcOrd="1"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438B9C89-65EE-48E5-BCB4-44D044F0BF18}" type="presOf" srcId="{2EFE4671-8583-3540-9262-1FC578B666F4}" destId="{3013142F-A3C7-F746-853E-2CA8B540A8DE}" srcOrd="0" destOrd="0" presId="urn:microsoft.com/office/officeart/2008/layout/HorizontalMultiLevelHierarchy#82"/>
    <dgm:cxn modelId="{8583681E-F2E7-4053-9154-EFB5C661DF08}" type="presParOf" srcId="{3013142F-A3C7-F746-853E-2CA8B540A8DE}" destId="{B764B132-0961-414E-B6FA-FB0C6C1C6CED}" srcOrd="0" destOrd="0" presId="urn:microsoft.com/office/officeart/2008/layout/HorizontalMultiLevelHierarchy#82"/>
    <dgm:cxn modelId="{84A00369-73E5-4B00-B6C6-5A7F81D6E752}" type="presParOf" srcId="{B764B132-0961-414E-B6FA-FB0C6C1C6CED}" destId="{7111AE39-B455-7C4D-91F4-9E37E3822D07}" srcOrd="0" destOrd="0" presId="urn:microsoft.com/office/officeart/2008/layout/HorizontalMultiLevelHierarchy#82"/>
    <dgm:cxn modelId="{663FC5C7-B7F9-4CA1-A71C-15742CD6EC3E}" type="presParOf" srcId="{B764B132-0961-414E-B6FA-FB0C6C1C6CED}" destId="{551EC4E6-AE1D-DD43-B7C4-D7EFBEA2E636}" srcOrd="1" destOrd="0" presId="urn:microsoft.com/office/officeart/2008/layout/HorizontalMultiLevelHierarchy#82"/>
    <dgm:cxn modelId="{F01DA23F-B4D8-439B-8833-87EF67BE4C45}" type="presParOf" srcId="{551EC4E6-AE1D-DD43-B7C4-D7EFBEA2E636}" destId="{082A771F-69AF-7C4C-86CB-DF1CD8CB6581}" srcOrd="0" destOrd="0" presId="urn:microsoft.com/office/officeart/2008/layout/HorizontalMultiLevelHierarchy#82"/>
    <dgm:cxn modelId="{B06F41B5-12B9-413D-A76A-DFB792FAE8BB}" type="presParOf" srcId="{082A771F-69AF-7C4C-86CB-DF1CD8CB6581}" destId="{F726EDD3-E670-9B47-8786-4F599884289D}" srcOrd="0" destOrd="0" presId="urn:microsoft.com/office/officeart/2008/layout/HorizontalMultiLevelHierarchy#82"/>
    <dgm:cxn modelId="{8A06410C-8965-4698-BF73-70EA96C3D1C0}" type="presParOf" srcId="{551EC4E6-AE1D-DD43-B7C4-D7EFBEA2E636}" destId="{7B40AE63-0EA3-0747-BCE5-5F3AB0355BF2}" srcOrd="1" destOrd="0" presId="urn:microsoft.com/office/officeart/2008/layout/HorizontalMultiLevelHierarchy#82"/>
    <dgm:cxn modelId="{973C20EC-B1D2-46B0-9338-D79EBFAB71A8}" type="presParOf" srcId="{7B40AE63-0EA3-0747-BCE5-5F3AB0355BF2}" destId="{C852AF5D-E3CA-F844-B775-08DD6E6FB940}" srcOrd="0" destOrd="0" presId="urn:microsoft.com/office/officeart/2008/layout/HorizontalMultiLevelHierarchy#82"/>
    <dgm:cxn modelId="{65C3A138-813E-4E29-B98C-DE5DEF3E22F4}" type="presParOf" srcId="{7B40AE63-0EA3-0747-BCE5-5F3AB0355BF2}" destId="{30463D07-8E7F-3146-97CE-76CE82648742}" srcOrd="1" destOrd="0" presId="urn:microsoft.com/office/officeart/2008/layout/HorizontalMultiLevelHierarchy#82"/>
    <dgm:cxn modelId="{0EFA1371-7329-4D18-9F02-1CBE628669A3}" type="presParOf" srcId="{551EC4E6-AE1D-DD43-B7C4-D7EFBEA2E636}" destId="{93180932-306E-E545-95F9-2A5635FDC9F1}" srcOrd="2" destOrd="0" presId="urn:microsoft.com/office/officeart/2008/layout/HorizontalMultiLevelHierarchy#82"/>
    <dgm:cxn modelId="{9B958D6F-3E48-49E4-9DB1-FF0924CFD480}" type="presParOf" srcId="{93180932-306E-E545-95F9-2A5635FDC9F1}" destId="{7A2CD5A7-70D6-DE44-803D-0740544CB367}" srcOrd="0" destOrd="0" presId="urn:microsoft.com/office/officeart/2008/layout/HorizontalMultiLevelHierarchy#82"/>
    <dgm:cxn modelId="{9BC9690F-A4ED-4E5B-B81D-F7AFE25E4FA3}" type="presParOf" srcId="{551EC4E6-AE1D-DD43-B7C4-D7EFBEA2E636}" destId="{A0C9905E-6DBF-7645-94A7-C4BCDADC46B9}" srcOrd="3" destOrd="0" presId="urn:microsoft.com/office/officeart/2008/layout/HorizontalMultiLevelHierarchy#82"/>
    <dgm:cxn modelId="{15D9C1FF-9CBE-4543-9BDB-D27331F6BFF7}" type="presParOf" srcId="{A0C9905E-6DBF-7645-94A7-C4BCDADC46B9}" destId="{D3E2E567-EC04-E743-9B8C-985408EA1058}" srcOrd="0" destOrd="0" presId="urn:microsoft.com/office/officeart/2008/layout/HorizontalMultiLevelHierarchy#82"/>
    <dgm:cxn modelId="{FB302917-63D3-445D-93D0-CF4321BE2835}" type="presParOf" srcId="{A0C9905E-6DBF-7645-94A7-C4BCDADC46B9}" destId="{1488A531-D252-B440-B1DA-4363F37F8970}" srcOrd="1" destOrd="0" presId="urn:microsoft.com/office/officeart/2008/layout/HorizontalMultiLevelHierarchy#82"/>
    <dgm:cxn modelId="{7C554149-C4D2-4C6B-8F00-791F1FD00FBF}" type="presParOf" srcId="{551EC4E6-AE1D-DD43-B7C4-D7EFBEA2E636}" destId="{1F2800E8-CF94-FD43-8D0E-7E4B278315B1}" srcOrd="4" destOrd="0" presId="urn:microsoft.com/office/officeart/2008/layout/HorizontalMultiLevelHierarchy#82"/>
    <dgm:cxn modelId="{7926D110-EC21-4A27-BDC4-D88CF8A28B42}" type="presParOf" srcId="{1F2800E8-CF94-FD43-8D0E-7E4B278315B1}" destId="{938A9782-2B6B-8141-99DA-6568305E0C38}" srcOrd="0" destOrd="0" presId="urn:microsoft.com/office/officeart/2008/layout/HorizontalMultiLevelHierarchy#82"/>
    <dgm:cxn modelId="{1AE94FEA-3CD7-4601-8616-C97764925C67}" type="presParOf" srcId="{551EC4E6-AE1D-DD43-B7C4-D7EFBEA2E636}" destId="{7377E58F-198D-DE48-B3AF-2D2AF67C403D}" srcOrd="5" destOrd="0" presId="urn:microsoft.com/office/officeart/2008/layout/HorizontalMultiLevelHierarchy#82"/>
    <dgm:cxn modelId="{B607AA3A-DE1A-466A-AFC2-1003FAA4C363}" type="presParOf" srcId="{7377E58F-198D-DE48-B3AF-2D2AF67C403D}" destId="{1C998B4A-F8C8-5D49-862A-38B9C7611407}" srcOrd="0" destOrd="0" presId="urn:microsoft.com/office/officeart/2008/layout/HorizontalMultiLevelHierarchy#82"/>
    <dgm:cxn modelId="{F0AADF2C-48A9-46B5-A6B4-E951C9307DA3}"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01BB8A2-A4D8-402E-9670-43E911E24B09}" type="presOf" srcId="{45267C76-6276-B44A-878A-9D61B556EBD7}" destId="{938A9782-2B6B-8141-99DA-6568305E0C38}" srcOrd="1" destOrd="0" presId="urn:microsoft.com/office/officeart/2008/layout/HorizontalMultiLevelHierarchy#82"/>
    <dgm:cxn modelId="{D6FF61F4-2E70-2445-B362-FDF5936BBC6B}" srcId="{CC08C8E7-D5AB-9C4F-A78B-4A8C57EB2D22}" destId="{773FD5F0-F007-F148-886B-86E72F86266E}" srcOrd="1" destOrd="0" parTransId="{BDC2CFA9-99C6-8347-9628-F8B57513FB8C}" sibTransId="{9458031D-FD27-D841-9D56-100BE85B229D}"/>
    <dgm:cxn modelId="{6BA11683-10EC-40FD-BC15-138E909F8D84}" type="presOf" srcId="{BDC2CFA9-99C6-8347-9628-F8B57513FB8C}" destId="{93180932-306E-E545-95F9-2A5635FDC9F1}" srcOrd="0" destOrd="0" presId="urn:microsoft.com/office/officeart/2008/layout/HorizontalMultiLevelHierarchy#82"/>
    <dgm:cxn modelId="{B89E12C0-2F55-4583-ABF6-893B1D578621}" type="presOf" srcId="{BDC2CFA9-99C6-8347-9628-F8B57513FB8C}" destId="{7A2CD5A7-70D6-DE44-803D-0740544CB367}" srcOrd="1"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622C7277-9D0D-4480-BE49-B1784F27ADC9}" type="presOf" srcId="{CC08C8E7-D5AB-9C4F-A78B-4A8C57EB2D22}" destId="{7111AE39-B455-7C4D-91F4-9E37E3822D07}" srcOrd="0" destOrd="0" presId="urn:microsoft.com/office/officeart/2008/layout/HorizontalMultiLevelHierarchy#82"/>
    <dgm:cxn modelId="{E9498080-C0B2-4AF4-BDA5-23D7080D9524}" type="presOf" srcId="{A73DCD64-89DF-3E4C-9543-0D417B51464E}" destId="{082A771F-69AF-7C4C-86CB-DF1CD8CB6581}" srcOrd="0" destOrd="0" presId="urn:microsoft.com/office/officeart/2008/layout/HorizontalMultiLevelHierarchy#82"/>
    <dgm:cxn modelId="{6457639C-8860-4F91-B936-95AE5B9BB959}" type="presOf" srcId="{2EFE4671-8583-3540-9262-1FC578B666F4}" destId="{3013142F-A3C7-F746-853E-2CA8B540A8DE}" srcOrd="0" destOrd="0" presId="urn:microsoft.com/office/officeart/2008/layout/HorizontalMultiLevelHierarchy#82"/>
    <dgm:cxn modelId="{18ABBCA5-CAE0-4DFF-B067-C971F092989B}" type="presOf" srcId="{45267C76-6276-B44A-878A-9D61B556EBD7}" destId="{1F2800E8-CF94-FD43-8D0E-7E4B278315B1}" srcOrd="0" destOrd="0" presId="urn:microsoft.com/office/officeart/2008/layout/HorizontalMultiLevelHierarchy#82"/>
    <dgm:cxn modelId="{6B8171CA-CDA6-4264-A037-6315B417330C}" type="presOf" srcId="{9BA062DA-6B7A-FC4F-B1BB-7CC4C74C72CE}" destId="{1C998B4A-F8C8-5D49-862A-38B9C7611407}" srcOrd="0" destOrd="0" presId="urn:microsoft.com/office/officeart/2008/layout/HorizontalMultiLevelHierarchy#82"/>
    <dgm:cxn modelId="{004AFEC8-A397-4090-8A99-61C57869E645}" type="presOf" srcId="{773FD5F0-F007-F148-886B-86E72F86266E}" destId="{D3E2E567-EC04-E743-9B8C-985408EA1058}" srcOrd="0" destOrd="0" presId="urn:microsoft.com/office/officeart/2008/layout/HorizontalMultiLevelHierarchy#82"/>
    <dgm:cxn modelId="{73F332FE-7D5F-4C45-8775-080011D9879A}" type="presOf" srcId="{DD5BF61D-B843-C744-B9A9-3312A1287EF4}" destId="{C852AF5D-E3CA-F844-B775-08DD6E6FB940}" srcOrd="0" destOrd="0" presId="urn:microsoft.com/office/officeart/2008/layout/HorizontalMultiLevelHierarchy#82"/>
    <dgm:cxn modelId="{F5250CC2-B7D9-4DD4-B0E5-8789229D87F7}" type="presOf" srcId="{A73DCD64-89DF-3E4C-9543-0D417B51464E}" destId="{F726EDD3-E670-9B47-8786-4F599884289D}" srcOrd="1"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921A94D-844A-4401-B0A1-3EA0F95CD4FB}" type="presParOf" srcId="{3013142F-A3C7-F746-853E-2CA8B540A8DE}" destId="{B764B132-0961-414E-B6FA-FB0C6C1C6CED}" srcOrd="0" destOrd="0" presId="urn:microsoft.com/office/officeart/2008/layout/HorizontalMultiLevelHierarchy#82"/>
    <dgm:cxn modelId="{FF05C578-FACC-4923-8E78-4016B31C7646}" type="presParOf" srcId="{B764B132-0961-414E-B6FA-FB0C6C1C6CED}" destId="{7111AE39-B455-7C4D-91F4-9E37E3822D07}" srcOrd="0" destOrd="0" presId="urn:microsoft.com/office/officeart/2008/layout/HorizontalMultiLevelHierarchy#82"/>
    <dgm:cxn modelId="{5979BCA3-27AD-432C-A166-DA702CD6DD41}" type="presParOf" srcId="{B764B132-0961-414E-B6FA-FB0C6C1C6CED}" destId="{551EC4E6-AE1D-DD43-B7C4-D7EFBEA2E636}" srcOrd="1" destOrd="0" presId="urn:microsoft.com/office/officeart/2008/layout/HorizontalMultiLevelHierarchy#82"/>
    <dgm:cxn modelId="{D2002FC4-AA17-4C68-BDA5-24972CB18D1F}" type="presParOf" srcId="{551EC4E6-AE1D-DD43-B7C4-D7EFBEA2E636}" destId="{082A771F-69AF-7C4C-86CB-DF1CD8CB6581}" srcOrd="0" destOrd="0" presId="urn:microsoft.com/office/officeart/2008/layout/HorizontalMultiLevelHierarchy#82"/>
    <dgm:cxn modelId="{DCF9EB12-D14B-4E4A-BFC7-D28404958DF0}" type="presParOf" srcId="{082A771F-69AF-7C4C-86CB-DF1CD8CB6581}" destId="{F726EDD3-E670-9B47-8786-4F599884289D}" srcOrd="0" destOrd="0" presId="urn:microsoft.com/office/officeart/2008/layout/HorizontalMultiLevelHierarchy#82"/>
    <dgm:cxn modelId="{86A78A27-3304-44E4-A0E0-284077BAC8C0}" type="presParOf" srcId="{551EC4E6-AE1D-DD43-B7C4-D7EFBEA2E636}" destId="{7B40AE63-0EA3-0747-BCE5-5F3AB0355BF2}" srcOrd="1" destOrd="0" presId="urn:microsoft.com/office/officeart/2008/layout/HorizontalMultiLevelHierarchy#82"/>
    <dgm:cxn modelId="{493A993C-1852-4A0B-ACFE-BEEEA90EDAB5}" type="presParOf" srcId="{7B40AE63-0EA3-0747-BCE5-5F3AB0355BF2}" destId="{C852AF5D-E3CA-F844-B775-08DD6E6FB940}" srcOrd="0" destOrd="0" presId="urn:microsoft.com/office/officeart/2008/layout/HorizontalMultiLevelHierarchy#82"/>
    <dgm:cxn modelId="{E9939C58-5D6D-41C1-9CC8-361895D33C55}" type="presParOf" srcId="{7B40AE63-0EA3-0747-BCE5-5F3AB0355BF2}" destId="{30463D07-8E7F-3146-97CE-76CE82648742}" srcOrd="1" destOrd="0" presId="urn:microsoft.com/office/officeart/2008/layout/HorizontalMultiLevelHierarchy#82"/>
    <dgm:cxn modelId="{BBC0EBEA-52FB-4095-B925-F63469641090}" type="presParOf" srcId="{551EC4E6-AE1D-DD43-B7C4-D7EFBEA2E636}" destId="{93180932-306E-E545-95F9-2A5635FDC9F1}" srcOrd="2" destOrd="0" presId="urn:microsoft.com/office/officeart/2008/layout/HorizontalMultiLevelHierarchy#82"/>
    <dgm:cxn modelId="{C0A792E8-9C5F-40DF-BB05-745BFF4F27C5}" type="presParOf" srcId="{93180932-306E-E545-95F9-2A5635FDC9F1}" destId="{7A2CD5A7-70D6-DE44-803D-0740544CB367}" srcOrd="0" destOrd="0" presId="urn:microsoft.com/office/officeart/2008/layout/HorizontalMultiLevelHierarchy#82"/>
    <dgm:cxn modelId="{566CFA0F-C5A9-4914-983E-B53909680E9D}" type="presParOf" srcId="{551EC4E6-AE1D-DD43-B7C4-D7EFBEA2E636}" destId="{A0C9905E-6DBF-7645-94A7-C4BCDADC46B9}" srcOrd="3" destOrd="0" presId="urn:microsoft.com/office/officeart/2008/layout/HorizontalMultiLevelHierarchy#82"/>
    <dgm:cxn modelId="{93E51937-8AF5-4C0E-B262-BE22297F8CC4}" type="presParOf" srcId="{A0C9905E-6DBF-7645-94A7-C4BCDADC46B9}" destId="{D3E2E567-EC04-E743-9B8C-985408EA1058}" srcOrd="0" destOrd="0" presId="urn:microsoft.com/office/officeart/2008/layout/HorizontalMultiLevelHierarchy#82"/>
    <dgm:cxn modelId="{BB5501F7-A946-44BC-BCF9-B78FCE8634C2}" type="presParOf" srcId="{A0C9905E-6DBF-7645-94A7-C4BCDADC46B9}" destId="{1488A531-D252-B440-B1DA-4363F37F8970}" srcOrd="1" destOrd="0" presId="urn:microsoft.com/office/officeart/2008/layout/HorizontalMultiLevelHierarchy#82"/>
    <dgm:cxn modelId="{965A6D2E-B55D-4360-9778-48102CCA5822}" type="presParOf" srcId="{551EC4E6-AE1D-DD43-B7C4-D7EFBEA2E636}" destId="{1F2800E8-CF94-FD43-8D0E-7E4B278315B1}" srcOrd="4" destOrd="0" presId="urn:microsoft.com/office/officeart/2008/layout/HorizontalMultiLevelHierarchy#82"/>
    <dgm:cxn modelId="{A4E161C7-C028-48D1-AA80-ABA5CD373C56}" type="presParOf" srcId="{1F2800E8-CF94-FD43-8D0E-7E4B278315B1}" destId="{938A9782-2B6B-8141-99DA-6568305E0C38}" srcOrd="0" destOrd="0" presId="urn:microsoft.com/office/officeart/2008/layout/HorizontalMultiLevelHierarchy#82"/>
    <dgm:cxn modelId="{B0D32A79-A7F3-4B4F-91D9-50C69E740F7E}" type="presParOf" srcId="{551EC4E6-AE1D-DD43-B7C4-D7EFBEA2E636}" destId="{7377E58F-198D-DE48-B3AF-2D2AF67C403D}" srcOrd="5" destOrd="0" presId="urn:microsoft.com/office/officeart/2008/layout/HorizontalMultiLevelHierarchy#82"/>
    <dgm:cxn modelId="{4CEE279E-B729-4B0E-81D0-8BC6D089E702}" type="presParOf" srcId="{7377E58F-198D-DE48-B3AF-2D2AF67C403D}" destId="{1C998B4A-F8C8-5D49-862A-38B9C7611407}" srcOrd="0" destOrd="0" presId="urn:microsoft.com/office/officeart/2008/layout/HorizontalMultiLevelHierarchy#82"/>
    <dgm:cxn modelId="{E36BB6CB-1E21-447E-8F07-929D027F4388}"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5DF5FE12-9754-4344-9BFC-A7D626A88232}" type="presOf" srcId="{BDC2CFA9-99C6-8347-9628-F8B57513FB8C}" destId="{93180932-306E-E545-95F9-2A5635FDC9F1}" srcOrd="0" destOrd="0" presId="urn:microsoft.com/office/officeart/2008/layout/HorizontalMultiLevelHierarchy#82"/>
    <dgm:cxn modelId="{2832A69C-BA29-4575-8A05-92123C7356F0}" type="presOf" srcId="{DD5BF61D-B843-C744-B9A9-3312A1287EF4}" destId="{C852AF5D-E3CA-F844-B775-08DD6E6FB940}" srcOrd="0" destOrd="0" presId="urn:microsoft.com/office/officeart/2008/layout/HorizontalMultiLevelHierarchy#82"/>
    <dgm:cxn modelId="{FE34B427-9D47-5D4F-B08C-79C955C57CBA}" srcId="{CC08C8E7-D5AB-9C4F-A78B-4A8C57EB2D22}" destId="{DD5BF61D-B843-C744-B9A9-3312A1287EF4}" srcOrd="0" destOrd="0" parTransId="{A73DCD64-89DF-3E4C-9543-0D417B51464E}" sibTransId="{5F6E09CE-61C0-D34C-AE4A-99D078D226DF}"/>
    <dgm:cxn modelId="{BD88F583-9C86-42A4-A34C-F57279C96115}" type="presOf" srcId="{BDC2CFA9-99C6-8347-9628-F8B57513FB8C}" destId="{7A2CD5A7-70D6-DE44-803D-0740544CB367}" srcOrd="1" destOrd="0" presId="urn:microsoft.com/office/officeart/2008/layout/HorizontalMultiLevelHierarchy#82"/>
    <dgm:cxn modelId="{7720C0BA-C145-4E6F-8B62-72D3BE123DC3}" type="presOf" srcId="{A73DCD64-89DF-3E4C-9543-0D417B51464E}" destId="{082A771F-69AF-7C4C-86CB-DF1CD8CB6581}" srcOrd="0" destOrd="0" presId="urn:microsoft.com/office/officeart/2008/layout/HorizontalMultiLevelHierarchy#82"/>
    <dgm:cxn modelId="{35CD580B-1C0A-46F8-8684-D66C778F1370}" type="presOf" srcId="{CC08C8E7-D5AB-9C4F-A78B-4A8C57EB2D22}" destId="{7111AE39-B455-7C4D-91F4-9E37E3822D07}" srcOrd="0" destOrd="0" presId="urn:microsoft.com/office/officeart/2008/layout/HorizontalMultiLevelHierarchy#82"/>
    <dgm:cxn modelId="{CFA4503C-3A6F-4364-8E2A-895A2F92AB1A}" type="presOf" srcId="{9BA062DA-6B7A-FC4F-B1BB-7CC4C74C72CE}" destId="{1C998B4A-F8C8-5D49-862A-38B9C7611407}" srcOrd="0" destOrd="0" presId="urn:microsoft.com/office/officeart/2008/layout/HorizontalMultiLevelHierarchy#82"/>
    <dgm:cxn modelId="{26F3FF4D-1145-43A6-BDD9-C6342B0DD917}" type="presOf" srcId="{A73DCD64-89DF-3E4C-9543-0D417B51464E}" destId="{F726EDD3-E670-9B47-8786-4F599884289D}" srcOrd="1" destOrd="0" presId="urn:microsoft.com/office/officeart/2008/layout/HorizontalMultiLevelHierarchy#82"/>
    <dgm:cxn modelId="{FB2C4308-3F9A-450C-935A-8095B922E0DC}" type="presOf" srcId="{2EFE4671-8583-3540-9262-1FC578B666F4}" destId="{3013142F-A3C7-F746-853E-2CA8B540A8DE}" srcOrd="0" destOrd="0" presId="urn:microsoft.com/office/officeart/2008/layout/HorizontalMultiLevelHierarchy#82"/>
    <dgm:cxn modelId="{98A0AC7D-13C3-4E53-9688-0B4A60A46BD5}" type="presOf" srcId="{773FD5F0-F007-F148-886B-86E72F86266E}" destId="{D3E2E567-EC04-E743-9B8C-985408EA1058}" srcOrd="0" destOrd="0" presId="urn:microsoft.com/office/officeart/2008/layout/HorizontalMultiLevelHierarchy#82"/>
    <dgm:cxn modelId="{265F24F1-7296-4EFF-ACAF-36D11508005C}" type="presOf" srcId="{45267C76-6276-B44A-878A-9D61B556EBD7}" destId="{938A9782-2B6B-8141-99DA-6568305E0C38}" srcOrd="1" destOrd="0" presId="urn:microsoft.com/office/officeart/2008/layout/HorizontalMultiLevelHierarchy#82"/>
    <dgm:cxn modelId="{98180E6D-BBDD-4D6C-BE41-F8C8B66759C0}" type="presOf" srcId="{45267C76-6276-B44A-878A-9D61B556EBD7}" destId="{1F2800E8-CF94-FD43-8D0E-7E4B278315B1}"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BAAEBA7-4E09-46F0-95C5-9AAEBA0D8585}" type="presParOf" srcId="{3013142F-A3C7-F746-853E-2CA8B540A8DE}" destId="{B764B132-0961-414E-B6FA-FB0C6C1C6CED}" srcOrd="0" destOrd="0" presId="urn:microsoft.com/office/officeart/2008/layout/HorizontalMultiLevelHierarchy#82"/>
    <dgm:cxn modelId="{BF05CDD2-007F-42D2-9423-B6E8912E4069}" type="presParOf" srcId="{B764B132-0961-414E-B6FA-FB0C6C1C6CED}" destId="{7111AE39-B455-7C4D-91F4-9E37E3822D07}" srcOrd="0" destOrd="0" presId="urn:microsoft.com/office/officeart/2008/layout/HorizontalMultiLevelHierarchy#82"/>
    <dgm:cxn modelId="{4A8731CE-39DA-4C14-98D3-15EE2648276E}" type="presParOf" srcId="{B764B132-0961-414E-B6FA-FB0C6C1C6CED}" destId="{551EC4E6-AE1D-DD43-B7C4-D7EFBEA2E636}" srcOrd="1" destOrd="0" presId="urn:microsoft.com/office/officeart/2008/layout/HorizontalMultiLevelHierarchy#82"/>
    <dgm:cxn modelId="{7C0F58FD-0900-4968-88BC-C49FFFAF89E8}" type="presParOf" srcId="{551EC4E6-AE1D-DD43-B7C4-D7EFBEA2E636}" destId="{082A771F-69AF-7C4C-86CB-DF1CD8CB6581}" srcOrd="0" destOrd="0" presId="urn:microsoft.com/office/officeart/2008/layout/HorizontalMultiLevelHierarchy#82"/>
    <dgm:cxn modelId="{848A1D4C-F836-4C4F-B183-E6FCA1071AF3}" type="presParOf" srcId="{082A771F-69AF-7C4C-86CB-DF1CD8CB6581}" destId="{F726EDD3-E670-9B47-8786-4F599884289D}" srcOrd="0" destOrd="0" presId="urn:microsoft.com/office/officeart/2008/layout/HorizontalMultiLevelHierarchy#82"/>
    <dgm:cxn modelId="{19B6F49B-2A0E-42A2-A389-33E15E9C2F4C}" type="presParOf" srcId="{551EC4E6-AE1D-DD43-B7C4-D7EFBEA2E636}" destId="{7B40AE63-0EA3-0747-BCE5-5F3AB0355BF2}" srcOrd="1" destOrd="0" presId="urn:microsoft.com/office/officeart/2008/layout/HorizontalMultiLevelHierarchy#82"/>
    <dgm:cxn modelId="{0CB7EE8C-1DBD-4EA9-9CD9-AB62659AB5BC}" type="presParOf" srcId="{7B40AE63-0EA3-0747-BCE5-5F3AB0355BF2}" destId="{C852AF5D-E3CA-F844-B775-08DD6E6FB940}" srcOrd="0" destOrd="0" presId="urn:microsoft.com/office/officeart/2008/layout/HorizontalMultiLevelHierarchy#82"/>
    <dgm:cxn modelId="{6EED674D-8D9C-46AD-9B6A-507296EFC7A5}" type="presParOf" srcId="{7B40AE63-0EA3-0747-BCE5-5F3AB0355BF2}" destId="{30463D07-8E7F-3146-97CE-76CE82648742}" srcOrd="1" destOrd="0" presId="urn:microsoft.com/office/officeart/2008/layout/HorizontalMultiLevelHierarchy#82"/>
    <dgm:cxn modelId="{1563D05B-FB6E-438C-B358-1A091360E8AA}" type="presParOf" srcId="{551EC4E6-AE1D-DD43-B7C4-D7EFBEA2E636}" destId="{93180932-306E-E545-95F9-2A5635FDC9F1}" srcOrd="2" destOrd="0" presId="urn:microsoft.com/office/officeart/2008/layout/HorizontalMultiLevelHierarchy#82"/>
    <dgm:cxn modelId="{C8C24E5D-C332-4892-9E40-89A4636C4A0B}" type="presParOf" srcId="{93180932-306E-E545-95F9-2A5635FDC9F1}" destId="{7A2CD5A7-70D6-DE44-803D-0740544CB367}" srcOrd="0" destOrd="0" presId="urn:microsoft.com/office/officeart/2008/layout/HorizontalMultiLevelHierarchy#82"/>
    <dgm:cxn modelId="{D4B1C7B8-2D28-4428-A463-BD2DF366CA77}" type="presParOf" srcId="{551EC4E6-AE1D-DD43-B7C4-D7EFBEA2E636}" destId="{A0C9905E-6DBF-7645-94A7-C4BCDADC46B9}" srcOrd="3" destOrd="0" presId="urn:microsoft.com/office/officeart/2008/layout/HorizontalMultiLevelHierarchy#82"/>
    <dgm:cxn modelId="{22B0DD18-2787-4D43-8359-33008E1AD746}" type="presParOf" srcId="{A0C9905E-6DBF-7645-94A7-C4BCDADC46B9}" destId="{D3E2E567-EC04-E743-9B8C-985408EA1058}" srcOrd="0" destOrd="0" presId="urn:microsoft.com/office/officeart/2008/layout/HorizontalMultiLevelHierarchy#82"/>
    <dgm:cxn modelId="{9AEC8576-ED3B-482F-9DDE-BE8C8EF3B849}" type="presParOf" srcId="{A0C9905E-6DBF-7645-94A7-C4BCDADC46B9}" destId="{1488A531-D252-B440-B1DA-4363F37F8970}" srcOrd="1" destOrd="0" presId="urn:microsoft.com/office/officeart/2008/layout/HorizontalMultiLevelHierarchy#82"/>
    <dgm:cxn modelId="{85E53DCB-F121-4100-89C5-BA7B08FBFF52}" type="presParOf" srcId="{551EC4E6-AE1D-DD43-B7C4-D7EFBEA2E636}" destId="{1F2800E8-CF94-FD43-8D0E-7E4B278315B1}" srcOrd="4" destOrd="0" presId="urn:microsoft.com/office/officeart/2008/layout/HorizontalMultiLevelHierarchy#82"/>
    <dgm:cxn modelId="{93F80C54-4038-47B0-A366-AE0F89FA4AC5}" type="presParOf" srcId="{1F2800E8-CF94-FD43-8D0E-7E4B278315B1}" destId="{938A9782-2B6B-8141-99DA-6568305E0C38}" srcOrd="0" destOrd="0" presId="urn:microsoft.com/office/officeart/2008/layout/HorizontalMultiLevelHierarchy#82"/>
    <dgm:cxn modelId="{4ACA127A-61F8-4877-97CD-B9DC98C5D038}" type="presParOf" srcId="{551EC4E6-AE1D-DD43-B7C4-D7EFBEA2E636}" destId="{7377E58F-198D-DE48-B3AF-2D2AF67C403D}" srcOrd="5" destOrd="0" presId="urn:microsoft.com/office/officeart/2008/layout/HorizontalMultiLevelHierarchy#82"/>
    <dgm:cxn modelId="{5CD6208D-8332-4B42-A1F1-FA2D98C4EC09}" type="presParOf" srcId="{7377E58F-198D-DE48-B3AF-2D2AF67C403D}" destId="{1C998B4A-F8C8-5D49-862A-38B9C7611407}" srcOrd="0" destOrd="0" presId="urn:microsoft.com/office/officeart/2008/layout/HorizontalMultiLevelHierarchy#82"/>
    <dgm:cxn modelId="{E5689A69-3392-4A00-838C-B6F0316FB58D}"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5" loCatId="" qsTypeId="urn:microsoft.com/office/officeart/2005/8/quickstyle/simple5#84" qsCatId="simple" csTypeId="urn:microsoft.com/office/officeart/2005/8/colors/accent0_1#8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A5FD804-352E-5E4D-9A2E-F12249B25C79}" type="presOf" srcId="{9BA062DA-6B7A-FC4F-B1BB-7CC4C74C72CE}" destId="{1C998B4A-F8C8-5D49-862A-38B9C7611407}" srcOrd="0" destOrd="0" presId="urn:microsoft.com/office/officeart/2008/layout/HorizontalMultiLevelHierarchy#85"/>
    <dgm:cxn modelId="{D6FF61F4-2E70-2445-B362-FDF5936BBC6B}" srcId="{CC08C8E7-D5AB-9C4F-A78B-4A8C57EB2D22}" destId="{773FD5F0-F007-F148-886B-86E72F86266E}" srcOrd="1" destOrd="0" parTransId="{BDC2CFA9-99C6-8347-9628-F8B57513FB8C}" sibTransId="{9458031D-FD27-D841-9D56-100BE85B229D}"/>
    <dgm:cxn modelId="{379D3F9C-AF09-D94F-AC1A-274C0DF7B347}" type="presOf" srcId="{BDC2CFA9-99C6-8347-9628-F8B57513FB8C}" destId="{7A2CD5A7-70D6-DE44-803D-0740544CB367}" srcOrd="1" destOrd="0" presId="urn:microsoft.com/office/officeart/2008/layout/HorizontalMultiLevelHierarchy#85"/>
    <dgm:cxn modelId="{FE34B427-9D47-5D4F-B08C-79C955C57CBA}" srcId="{CC08C8E7-D5AB-9C4F-A78B-4A8C57EB2D22}" destId="{DD5BF61D-B843-C744-B9A9-3312A1287EF4}" srcOrd="0" destOrd="0" parTransId="{A73DCD64-89DF-3E4C-9543-0D417B51464E}" sibTransId="{5F6E09CE-61C0-D34C-AE4A-99D078D226DF}"/>
    <dgm:cxn modelId="{806D0CE8-01F1-B544-B971-DD0B75951146}" type="presOf" srcId="{773FD5F0-F007-F148-886B-86E72F86266E}" destId="{D3E2E567-EC04-E743-9B8C-985408EA1058}" srcOrd="0" destOrd="0" presId="urn:microsoft.com/office/officeart/2008/layout/HorizontalMultiLevelHierarchy#85"/>
    <dgm:cxn modelId="{C580D829-6836-5B48-9975-2B97E735ECCA}" type="presOf" srcId="{2EFE4671-8583-3540-9262-1FC578B666F4}" destId="{3013142F-A3C7-F746-853E-2CA8B540A8DE}" srcOrd="0" destOrd="0" presId="urn:microsoft.com/office/officeart/2008/layout/HorizontalMultiLevelHierarchy#85"/>
    <dgm:cxn modelId="{AAA53C8E-285D-2F47-9BFF-0C6BE538DF5C}" type="presOf" srcId="{45267C76-6276-B44A-878A-9D61B556EBD7}" destId="{938A9782-2B6B-8141-99DA-6568305E0C38}" srcOrd="1" destOrd="0" presId="urn:microsoft.com/office/officeart/2008/layout/HorizontalMultiLevelHierarchy#85"/>
    <dgm:cxn modelId="{773D8EBB-5263-AD40-A5C8-510F07A6EE9B}" type="presOf" srcId="{45267C76-6276-B44A-878A-9D61B556EBD7}" destId="{1F2800E8-CF94-FD43-8D0E-7E4B278315B1}" srcOrd="0" destOrd="0" presId="urn:microsoft.com/office/officeart/2008/layout/HorizontalMultiLevelHierarchy#85"/>
    <dgm:cxn modelId="{07FEE6A3-4628-D043-9FEA-12F0D204999B}" type="presOf" srcId="{A73DCD64-89DF-3E4C-9543-0D417B51464E}" destId="{F726EDD3-E670-9B47-8786-4F599884289D}" srcOrd="1" destOrd="0" presId="urn:microsoft.com/office/officeart/2008/layout/HorizontalMultiLevelHierarchy#85"/>
    <dgm:cxn modelId="{B281C8AB-8F11-BA49-92FA-9A896D8D5C55}" type="presOf" srcId="{CC08C8E7-D5AB-9C4F-A78B-4A8C57EB2D22}" destId="{7111AE39-B455-7C4D-91F4-9E37E3822D07}" srcOrd="0" destOrd="0" presId="urn:microsoft.com/office/officeart/2008/layout/HorizontalMultiLevelHierarchy#85"/>
    <dgm:cxn modelId="{E45A541B-CFEF-EB49-A5FE-9422D58451A3}" type="presOf" srcId="{DD5BF61D-B843-C744-B9A9-3312A1287EF4}" destId="{C852AF5D-E3CA-F844-B775-08DD6E6FB940}" srcOrd="0" destOrd="0" presId="urn:microsoft.com/office/officeart/2008/layout/HorizontalMultiLevelHierarchy#85"/>
    <dgm:cxn modelId="{7F47E2E9-81C7-A046-BCCA-8146E581BE24}" type="presOf" srcId="{BDC2CFA9-99C6-8347-9628-F8B57513FB8C}" destId="{93180932-306E-E545-95F9-2A5635FDC9F1}" srcOrd="0" destOrd="0" presId="urn:microsoft.com/office/officeart/2008/layout/HorizontalMultiLevelHierarchy#8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B73B1CFA-14C4-9141-837A-0B585F99D86F}" type="presOf" srcId="{A73DCD64-89DF-3E4C-9543-0D417B51464E}" destId="{082A771F-69AF-7C4C-86CB-DF1CD8CB6581}" srcOrd="0" destOrd="0" presId="urn:microsoft.com/office/officeart/2008/layout/HorizontalMultiLevelHierarchy#85"/>
    <dgm:cxn modelId="{153996DC-FE34-7C47-BC25-5FD87B164958}" type="presParOf" srcId="{3013142F-A3C7-F746-853E-2CA8B540A8DE}" destId="{B764B132-0961-414E-B6FA-FB0C6C1C6CED}" srcOrd="0" destOrd="0" presId="urn:microsoft.com/office/officeart/2008/layout/HorizontalMultiLevelHierarchy#85"/>
    <dgm:cxn modelId="{F16A67BB-8216-994F-9C9E-374865DB92D4}" type="presParOf" srcId="{B764B132-0961-414E-B6FA-FB0C6C1C6CED}" destId="{7111AE39-B455-7C4D-91F4-9E37E3822D07}" srcOrd="0" destOrd="0" presId="urn:microsoft.com/office/officeart/2008/layout/HorizontalMultiLevelHierarchy#85"/>
    <dgm:cxn modelId="{DE0C3A62-B3C8-DD49-A00B-A05C4F40DBE7}" type="presParOf" srcId="{B764B132-0961-414E-B6FA-FB0C6C1C6CED}" destId="{551EC4E6-AE1D-DD43-B7C4-D7EFBEA2E636}" srcOrd="1" destOrd="0" presId="urn:microsoft.com/office/officeart/2008/layout/HorizontalMultiLevelHierarchy#85"/>
    <dgm:cxn modelId="{B1BA85ED-0079-2744-9658-39D36372603C}" type="presParOf" srcId="{551EC4E6-AE1D-DD43-B7C4-D7EFBEA2E636}" destId="{082A771F-69AF-7C4C-86CB-DF1CD8CB6581}" srcOrd="0" destOrd="0" presId="urn:microsoft.com/office/officeart/2008/layout/HorizontalMultiLevelHierarchy#85"/>
    <dgm:cxn modelId="{9FDE2DE4-EE7D-C441-A5F6-027E34685B3B}" type="presParOf" srcId="{082A771F-69AF-7C4C-86CB-DF1CD8CB6581}" destId="{F726EDD3-E670-9B47-8786-4F599884289D}" srcOrd="0" destOrd="0" presId="urn:microsoft.com/office/officeart/2008/layout/HorizontalMultiLevelHierarchy#85"/>
    <dgm:cxn modelId="{5113A14A-8951-3447-9696-86A8225F5FC3}" type="presParOf" srcId="{551EC4E6-AE1D-DD43-B7C4-D7EFBEA2E636}" destId="{7B40AE63-0EA3-0747-BCE5-5F3AB0355BF2}" srcOrd="1" destOrd="0" presId="urn:microsoft.com/office/officeart/2008/layout/HorizontalMultiLevelHierarchy#85"/>
    <dgm:cxn modelId="{F104554B-BB0D-0147-8CD5-66A8821CD30E}" type="presParOf" srcId="{7B40AE63-0EA3-0747-BCE5-5F3AB0355BF2}" destId="{C852AF5D-E3CA-F844-B775-08DD6E6FB940}" srcOrd="0" destOrd="0" presId="urn:microsoft.com/office/officeart/2008/layout/HorizontalMultiLevelHierarchy#85"/>
    <dgm:cxn modelId="{11999102-7652-194C-9BA4-E47C309B778F}" type="presParOf" srcId="{7B40AE63-0EA3-0747-BCE5-5F3AB0355BF2}" destId="{30463D07-8E7F-3146-97CE-76CE82648742}" srcOrd="1" destOrd="0" presId="urn:microsoft.com/office/officeart/2008/layout/HorizontalMultiLevelHierarchy#85"/>
    <dgm:cxn modelId="{69CA4527-BFCB-C14E-9AD1-A87325C51B8F}" type="presParOf" srcId="{551EC4E6-AE1D-DD43-B7C4-D7EFBEA2E636}" destId="{93180932-306E-E545-95F9-2A5635FDC9F1}" srcOrd="2" destOrd="0" presId="urn:microsoft.com/office/officeart/2008/layout/HorizontalMultiLevelHierarchy#85"/>
    <dgm:cxn modelId="{1630D892-85D8-CF4B-BFE5-CAFE91C3696C}" type="presParOf" srcId="{93180932-306E-E545-95F9-2A5635FDC9F1}" destId="{7A2CD5A7-70D6-DE44-803D-0740544CB367}" srcOrd="0" destOrd="0" presId="urn:microsoft.com/office/officeart/2008/layout/HorizontalMultiLevelHierarchy#85"/>
    <dgm:cxn modelId="{08ECD34A-FA54-A44E-A7CA-E3C5AFE0BD57}" type="presParOf" srcId="{551EC4E6-AE1D-DD43-B7C4-D7EFBEA2E636}" destId="{A0C9905E-6DBF-7645-94A7-C4BCDADC46B9}" srcOrd="3" destOrd="0" presId="urn:microsoft.com/office/officeart/2008/layout/HorizontalMultiLevelHierarchy#85"/>
    <dgm:cxn modelId="{DD4992F2-83BA-1449-A1D6-F44F1B178128}" type="presParOf" srcId="{A0C9905E-6DBF-7645-94A7-C4BCDADC46B9}" destId="{D3E2E567-EC04-E743-9B8C-985408EA1058}" srcOrd="0" destOrd="0" presId="urn:microsoft.com/office/officeart/2008/layout/HorizontalMultiLevelHierarchy#85"/>
    <dgm:cxn modelId="{38F05DD2-8DD6-8740-B6F2-FFF3923DE947}" type="presParOf" srcId="{A0C9905E-6DBF-7645-94A7-C4BCDADC46B9}" destId="{1488A531-D252-B440-B1DA-4363F37F8970}" srcOrd="1" destOrd="0" presId="urn:microsoft.com/office/officeart/2008/layout/HorizontalMultiLevelHierarchy#85"/>
    <dgm:cxn modelId="{CBDE7A5F-FFAC-9B46-B06E-2B6A16F1B670}" type="presParOf" srcId="{551EC4E6-AE1D-DD43-B7C4-D7EFBEA2E636}" destId="{1F2800E8-CF94-FD43-8D0E-7E4B278315B1}" srcOrd="4" destOrd="0" presId="urn:microsoft.com/office/officeart/2008/layout/HorizontalMultiLevelHierarchy#85"/>
    <dgm:cxn modelId="{FBA5FE25-1C38-2044-90B5-3AB3655150FC}" type="presParOf" srcId="{1F2800E8-CF94-FD43-8D0E-7E4B278315B1}" destId="{938A9782-2B6B-8141-99DA-6568305E0C38}" srcOrd="0" destOrd="0" presId="urn:microsoft.com/office/officeart/2008/layout/HorizontalMultiLevelHierarchy#85"/>
    <dgm:cxn modelId="{2954B900-B576-B64D-9694-59B9516C58EE}" type="presParOf" srcId="{551EC4E6-AE1D-DD43-B7C4-D7EFBEA2E636}" destId="{7377E58F-198D-DE48-B3AF-2D2AF67C403D}" srcOrd="5" destOrd="0" presId="urn:microsoft.com/office/officeart/2008/layout/HorizontalMultiLevelHierarchy#85"/>
    <dgm:cxn modelId="{D3D5F3A8-B8BB-F747-B759-902D205EA314}" type="presParOf" srcId="{7377E58F-198D-DE48-B3AF-2D2AF67C403D}" destId="{1C998B4A-F8C8-5D49-862A-38B9C7611407}" srcOrd="0" destOrd="0" presId="urn:microsoft.com/office/officeart/2008/layout/HorizontalMultiLevelHierarchy#85"/>
    <dgm:cxn modelId="{C066356E-6FAD-6A48-82E0-7755B15403D8}" type="presParOf" srcId="{7377E58F-198D-DE48-B3AF-2D2AF67C403D}" destId="{F9C8551A-E3F5-1A41-9D81-BA411262A93F}" srcOrd="1" destOrd="0" presId="urn:microsoft.com/office/officeart/2008/layout/HorizontalMultiLevelHierarchy#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2" loCatId="" qsTypeId="urn:microsoft.com/office/officeart/2005/8/quickstyle/simple5#81" qsCatId="simple" csTypeId="urn:microsoft.com/office/officeart/2005/8/colors/accent0_1#8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0D79B81-CD54-4687-A137-080C0C3F1EBF}" type="presOf" srcId="{CC08C8E7-D5AB-9C4F-A78B-4A8C57EB2D22}" destId="{7111AE39-B455-7C4D-91F4-9E37E3822D07}" srcOrd="0" destOrd="0" presId="urn:microsoft.com/office/officeart/2008/layout/HorizontalMultiLevelHierarchy#82"/>
    <dgm:cxn modelId="{D948B6B9-2450-4644-BE39-BD4684FEDD97}" type="presOf" srcId="{A73DCD64-89DF-3E4C-9543-0D417B51464E}" destId="{082A771F-69AF-7C4C-86CB-DF1CD8CB6581}" srcOrd="0" destOrd="0" presId="urn:microsoft.com/office/officeart/2008/layout/HorizontalMultiLevelHierarchy#82"/>
    <dgm:cxn modelId="{130AA4EB-36D3-40DE-82C9-CC038971C6D5}" type="presOf" srcId="{DD5BF61D-B843-C744-B9A9-3312A1287EF4}" destId="{C852AF5D-E3CA-F844-B775-08DD6E6FB940}" srcOrd="0" destOrd="0" presId="urn:microsoft.com/office/officeart/2008/layout/HorizontalMultiLevelHierarchy#82"/>
    <dgm:cxn modelId="{3FAD89BC-DDEB-400B-A169-73BA7BCED5EE}" type="presOf" srcId="{45267C76-6276-B44A-878A-9D61B556EBD7}" destId="{1F2800E8-CF94-FD43-8D0E-7E4B278315B1}" srcOrd="0" destOrd="0" presId="urn:microsoft.com/office/officeart/2008/layout/HorizontalMultiLevelHierarchy#82"/>
    <dgm:cxn modelId="{5F67DA47-6995-4550-B346-227C5E43F258}" type="presOf" srcId="{9BA062DA-6B7A-FC4F-B1BB-7CC4C74C72CE}" destId="{1C998B4A-F8C8-5D49-862A-38B9C7611407}" srcOrd="0" destOrd="0" presId="urn:microsoft.com/office/officeart/2008/layout/HorizontalMultiLevelHierarchy#82"/>
    <dgm:cxn modelId="{2F3A65C1-B694-47C0-93FA-DDB5C54CAD94}" type="presOf" srcId="{45267C76-6276-B44A-878A-9D61B556EBD7}" destId="{938A9782-2B6B-8141-99DA-6568305E0C38}" srcOrd="1" destOrd="0" presId="urn:microsoft.com/office/officeart/2008/layout/HorizontalMultiLevelHierarchy#82"/>
    <dgm:cxn modelId="{B4D45487-A1F8-4E33-98F8-69C5E4029549}" type="presOf" srcId="{BDC2CFA9-99C6-8347-9628-F8B57513FB8C}" destId="{7A2CD5A7-70D6-DE44-803D-0740544CB367}" srcOrd="1" destOrd="0" presId="urn:microsoft.com/office/officeart/2008/layout/HorizontalMultiLevelHierarchy#82"/>
    <dgm:cxn modelId="{B70E56B8-0A4E-4E5C-9ADB-751554FCE72D}" type="presOf" srcId="{773FD5F0-F007-F148-886B-86E72F86266E}" destId="{D3E2E567-EC04-E743-9B8C-985408EA1058}" srcOrd="0" destOrd="0" presId="urn:microsoft.com/office/officeart/2008/layout/HorizontalMultiLevelHierarchy#82"/>
    <dgm:cxn modelId="{1D13B371-5D1B-4FCC-B077-1FB394E5CBB3}" type="presOf" srcId="{2EFE4671-8583-3540-9262-1FC578B666F4}" destId="{3013142F-A3C7-F746-853E-2CA8B540A8DE}" srcOrd="0" destOrd="0" presId="urn:microsoft.com/office/officeart/2008/layout/HorizontalMultiLevelHierarchy#82"/>
    <dgm:cxn modelId="{D4E5A370-2183-4B1E-8ED8-15E18DC69F24}" type="presOf" srcId="{BDC2CFA9-99C6-8347-9628-F8B57513FB8C}" destId="{93180932-306E-E545-95F9-2A5635FDC9F1}" srcOrd="0" destOrd="0" presId="urn:microsoft.com/office/officeart/2008/layout/HorizontalMultiLevelHierarchy#82"/>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A64AEEC-7060-4313-B1F8-9DA5B229A952}" type="presOf" srcId="{A73DCD64-89DF-3E4C-9543-0D417B51464E}" destId="{F726EDD3-E670-9B47-8786-4F599884289D}" srcOrd="1" destOrd="0" presId="urn:microsoft.com/office/officeart/2008/layout/HorizontalMultiLevelHierarchy#82"/>
    <dgm:cxn modelId="{5EF696FC-0766-4D6B-AD33-4DFA042F7735}" type="presParOf" srcId="{3013142F-A3C7-F746-853E-2CA8B540A8DE}" destId="{B764B132-0961-414E-B6FA-FB0C6C1C6CED}" srcOrd="0" destOrd="0" presId="urn:microsoft.com/office/officeart/2008/layout/HorizontalMultiLevelHierarchy#82"/>
    <dgm:cxn modelId="{CF0875F7-73FC-4944-86B9-16B1E7EA7629}" type="presParOf" srcId="{B764B132-0961-414E-B6FA-FB0C6C1C6CED}" destId="{7111AE39-B455-7C4D-91F4-9E37E3822D07}" srcOrd="0" destOrd="0" presId="urn:microsoft.com/office/officeart/2008/layout/HorizontalMultiLevelHierarchy#82"/>
    <dgm:cxn modelId="{C9DA7903-8994-4447-8F27-EF8DF3949439}" type="presParOf" srcId="{B764B132-0961-414E-B6FA-FB0C6C1C6CED}" destId="{551EC4E6-AE1D-DD43-B7C4-D7EFBEA2E636}" srcOrd="1" destOrd="0" presId="urn:microsoft.com/office/officeart/2008/layout/HorizontalMultiLevelHierarchy#82"/>
    <dgm:cxn modelId="{4715301F-9554-446A-BC6F-8D03BD81002B}" type="presParOf" srcId="{551EC4E6-AE1D-DD43-B7C4-D7EFBEA2E636}" destId="{082A771F-69AF-7C4C-86CB-DF1CD8CB6581}" srcOrd="0" destOrd="0" presId="urn:microsoft.com/office/officeart/2008/layout/HorizontalMultiLevelHierarchy#82"/>
    <dgm:cxn modelId="{B6A64CC2-E226-4DE1-B71D-36D4AD988076}" type="presParOf" srcId="{082A771F-69AF-7C4C-86CB-DF1CD8CB6581}" destId="{F726EDD3-E670-9B47-8786-4F599884289D}" srcOrd="0" destOrd="0" presId="urn:microsoft.com/office/officeart/2008/layout/HorizontalMultiLevelHierarchy#82"/>
    <dgm:cxn modelId="{44F644F6-E863-416E-B19E-D64F5BBC97DD}" type="presParOf" srcId="{551EC4E6-AE1D-DD43-B7C4-D7EFBEA2E636}" destId="{7B40AE63-0EA3-0747-BCE5-5F3AB0355BF2}" srcOrd="1" destOrd="0" presId="urn:microsoft.com/office/officeart/2008/layout/HorizontalMultiLevelHierarchy#82"/>
    <dgm:cxn modelId="{4638720C-09FB-43AF-9F69-E0C51CA0D70E}" type="presParOf" srcId="{7B40AE63-0EA3-0747-BCE5-5F3AB0355BF2}" destId="{C852AF5D-E3CA-F844-B775-08DD6E6FB940}" srcOrd="0" destOrd="0" presId="urn:microsoft.com/office/officeart/2008/layout/HorizontalMultiLevelHierarchy#82"/>
    <dgm:cxn modelId="{6338111E-32D9-44EB-969F-E6F2052E0E67}" type="presParOf" srcId="{7B40AE63-0EA3-0747-BCE5-5F3AB0355BF2}" destId="{30463D07-8E7F-3146-97CE-76CE82648742}" srcOrd="1" destOrd="0" presId="urn:microsoft.com/office/officeart/2008/layout/HorizontalMultiLevelHierarchy#82"/>
    <dgm:cxn modelId="{DFF1C984-C00E-43BA-956C-3FD6B7698E74}" type="presParOf" srcId="{551EC4E6-AE1D-DD43-B7C4-D7EFBEA2E636}" destId="{93180932-306E-E545-95F9-2A5635FDC9F1}" srcOrd="2" destOrd="0" presId="urn:microsoft.com/office/officeart/2008/layout/HorizontalMultiLevelHierarchy#82"/>
    <dgm:cxn modelId="{A0959454-748C-4BD1-B086-3425FD9ABD98}" type="presParOf" srcId="{93180932-306E-E545-95F9-2A5635FDC9F1}" destId="{7A2CD5A7-70D6-DE44-803D-0740544CB367}" srcOrd="0" destOrd="0" presId="urn:microsoft.com/office/officeart/2008/layout/HorizontalMultiLevelHierarchy#82"/>
    <dgm:cxn modelId="{BBD4FD7E-A4F0-45E4-A8C3-59FB8DB1ED4C}" type="presParOf" srcId="{551EC4E6-AE1D-DD43-B7C4-D7EFBEA2E636}" destId="{A0C9905E-6DBF-7645-94A7-C4BCDADC46B9}" srcOrd="3" destOrd="0" presId="urn:microsoft.com/office/officeart/2008/layout/HorizontalMultiLevelHierarchy#82"/>
    <dgm:cxn modelId="{8B86C001-E85A-4D65-A2DA-29180B52F3A4}" type="presParOf" srcId="{A0C9905E-6DBF-7645-94A7-C4BCDADC46B9}" destId="{D3E2E567-EC04-E743-9B8C-985408EA1058}" srcOrd="0" destOrd="0" presId="urn:microsoft.com/office/officeart/2008/layout/HorizontalMultiLevelHierarchy#82"/>
    <dgm:cxn modelId="{3AC12425-1075-4693-A7D7-3AA39E6B0EC6}" type="presParOf" srcId="{A0C9905E-6DBF-7645-94A7-C4BCDADC46B9}" destId="{1488A531-D252-B440-B1DA-4363F37F8970}" srcOrd="1" destOrd="0" presId="urn:microsoft.com/office/officeart/2008/layout/HorizontalMultiLevelHierarchy#82"/>
    <dgm:cxn modelId="{1499BB3F-6E8E-4100-8D1C-C05022C918A9}" type="presParOf" srcId="{551EC4E6-AE1D-DD43-B7C4-D7EFBEA2E636}" destId="{1F2800E8-CF94-FD43-8D0E-7E4B278315B1}" srcOrd="4" destOrd="0" presId="urn:microsoft.com/office/officeart/2008/layout/HorizontalMultiLevelHierarchy#82"/>
    <dgm:cxn modelId="{9C11B6B0-05AE-4E17-9B8E-0FAC7BF52B12}" type="presParOf" srcId="{1F2800E8-CF94-FD43-8D0E-7E4B278315B1}" destId="{938A9782-2B6B-8141-99DA-6568305E0C38}" srcOrd="0" destOrd="0" presId="urn:microsoft.com/office/officeart/2008/layout/HorizontalMultiLevelHierarchy#82"/>
    <dgm:cxn modelId="{CC52F870-25F6-4F15-ADE0-B063FB57CE1E}" type="presParOf" srcId="{551EC4E6-AE1D-DD43-B7C4-D7EFBEA2E636}" destId="{7377E58F-198D-DE48-B3AF-2D2AF67C403D}" srcOrd="5" destOrd="0" presId="urn:microsoft.com/office/officeart/2008/layout/HorizontalMultiLevelHierarchy#82"/>
    <dgm:cxn modelId="{6BFA4BE6-37F6-45BB-B802-7708D6FAB788}" type="presParOf" srcId="{7377E58F-198D-DE48-B3AF-2D2AF67C403D}" destId="{1C998B4A-F8C8-5D49-862A-38B9C7611407}" srcOrd="0" destOrd="0" presId="urn:microsoft.com/office/officeart/2008/layout/HorizontalMultiLevelHierarchy#82"/>
    <dgm:cxn modelId="{C95433C1-CE02-4AD0-8A07-DDC800CDE24B}" type="presParOf" srcId="{7377E58F-198D-DE48-B3AF-2D2AF67C403D}" destId="{F9C8551A-E3F5-1A41-9D81-BA411262A93F}" srcOrd="1" destOrd="0" presId="urn:microsoft.com/office/officeart/2008/layout/HorizontalMultiLevelHierarchy#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85" loCatId="" qsTypeId="urn:microsoft.com/office/officeart/2005/8/quickstyle/simple5#84" qsCatId="simple" csTypeId="urn:microsoft.com/office/officeart/2005/8/colors/accent0_1#8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5BEC0A6-5708-4E35-9821-02D66DDC4411}" type="presOf" srcId="{2EFE4671-8583-3540-9262-1FC578B666F4}" destId="{3013142F-A3C7-F746-853E-2CA8B540A8DE}" srcOrd="0" destOrd="0" presId="urn:microsoft.com/office/officeart/2008/layout/HorizontalMultiLevelHierarchy#85"/>
    <dgm:cxn modelId="{ADA78B89-094C-4866-86BA-EDDBA4682876}" type="presOf" srcId="{CC08C8E7-D5AB-9C4F-A78B-4A8C57EB2D22}" destId="{7111AE39-B455-7C4D-91F4-9E37E3822D07}" srcOrd="0" destOrd="0" presId="urn:microsoft.com/office/officeart/2008/layout/HorizontalMultiLevelHierarchy#85"/>
    <dgm:cxn modelId="{D6FF61F4-2E70-2445-B362-FDF5936BBC6B}" srcId="{CC08C8E7-D5AB-9C4F-A78B-4A8C57EB2D22}" destId="{773FD5F0-F007-F148-886B-86E72F86266E}" srcOrd="1" destOrd="0" parTransId="{BDC2CFA9-99C6-8347-9628-F8B57513FB8C}" sibTransId="{9458031D-FD27-D841-9D56-100BE85B229D}"/>
    <dgm:cxn modelId="{604946EA-9E67-41E8-814D-210CC21357EA}" type="presOf" srcId="{A73DCD64-89DF-3E4C-9543-0D417B51464E}" destId="{F726EDD3-E670-9B47-8786-4F599884289D}" srcOrd="1" destOrd="0" presId="urn:microsoft.com/office/officeart/2008/layout/HorizontalMultiLevelHierarchy#85"/>
    <dgm:cxn modelId="{FE34B427-9D47-5D4F-B08C-79C955C57CBA}" srcId="{CC08C8E7-D5AB-9C4F-A78B-4A8C57EB2D22}" destId="{DD5BF61D-B843-C744-B9A9-3312A1287EF4}" srcOrd="0" destOrd="0" parTransId="{A73DCD64-89DF-3E4C-9543-0D417B51464E}" sibTransId="{5F6E09CE-61C0-D34C-AE4A-99D078D226DF}"/>
    <dgm:cxn modelId="{84DE84E1-DF62-45CB-AF79-0E12530ACD73}" type="presOf" srcId="{45267C76-6276-B44A-878A-9D61B556EBD7}" destId="{1F2800E8-CF94-FD43-8D0E-7E4B278315B1}" srcOrd="0" destOrd="0" presId="urn:microsoft.com/office/officeart/2008/layout/HorizontalMultiLevelHierarchy#85"/>
    <dgm:cxn modelId="{079E3AF0-BC63-401B-A556-D2F9D63CF9FB}" type="presOf" srcId="{45267C76-6276-B44A-878A-9D61B556EBD7}" destId="{938A9782-2B6B-8141-99DA-6568305E0C38}" srcOrd="1" destOrd="0" presId="urn:microsoft.com/office/officeart/2008/layout/HorizontalMultiLevelHierarchy#85"/>
    <dgm:cxn modelId="{D44A0532-EE3F-426D-9868-56C2CEFF2C16}" type="presOf" srcId="{A73DCD64-89DF-3E4C-9543-0D417B51464E}" destId="{082A771F-69AF-7C4C-86CB-DF1CD8CB6581}" srcOrd="0" destOrd="0" presId="urn:microsoft.com/office/officeart/2008/layout/HorizontalMultiLevelHierarchy#85"/>
    <dgm:cxn modelId="{994658C1-8BC3-44C5-94BE-B5B2F48A3B0E}" type="presOf" srcId="{BDC2CFA9-99C6-8347-9628-F8B57513FB8C}" destId="{93180932-306E-E545-95F9-2A5635FDC9F1}" srcOrd="0" destOrd="0" presId="urn:microsoft.com/office/officeart/2008/layout/HorizontalMultiLevelHierarchy#85"/>
    <dgm:cxn modelId="{F60F3748-76AF-4806-8879-73A4ED3A34EE}" type="presOf" srcId="{9BA062DA-6B7A-FC4F-B1BB-7CC4C74C72CE}" destId="{1C998B4A-F8C8-5D49-862A-38B9C7611407}" srcOrd="0" destOrd="0" presId="urn:microsoft.com/office/officeart/2008/layout/HorizontalMultiLevelHierarchy#8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F6FC2DA-B310-4288-BFC1-3A4AF5C325C4}" type="presOf" srcId="{773FD5F0-F007-F148-886B-86E72F86266E}" destId="{D3E2E567-EC04-E743-9B8C-985408EA1058}" srcOrd="0" destOrd="0" presId="urn:microsoft.com/office/officeart/2008/layout/HorizontalMultiLevelHierarchy#85"/>
    <dgm:cxn modelId="{04FA9D4A-9B72-4A2C-BA87-5E7BBB7A107A}" type="presOf" srcId="{BDC2CFA9-99C6-8347-9628-F8B57513FB8C}" destId="{7A2CD5A7-70D6-DE44-803D-0740544CB367}" srcOrd="1" destOrd="0" presId="urn:microsoft.com/office/officeart/2008/layout/HorizontalMultiLevelHierarchy#85"/>
    <dgm:cxn modelId="{6F2B7354-7F19-4C8A-ABD0-401CE4084E0E}" type="presOf" srcId="{DD5BF61D-B843-C744-B9A9-3312A1287EF4}" destId="{C852AF5D-E3CA-F844-B775-08DD6E6FB940}" srcOrd="0" destOrd="0" presId="urn:microsoft.com/office/officeart/2008/layout/HorizontalMultiLevelHierarchy#85"/>
    <dgm:cxn modelId="{06CC5251-EE02-4906-B9F0-11A520F73EFA}" type="presParOf" srcId="{3013142F-A3C7-F746-853E-2CA8B540A8DE}" destId="{B764B132-0961-414E-B6FA-FB0C6C1C6CED}" srcOrd="0" destOrd="0" presId="urn:microsoft.com/office/officeart/2008/layout/HorizontalMultiLevelHierarchy#85"/>
    <dgm:cxn modelId="{9BBFCD4C-DE77-474F-B7F3-E3A0B2BAF40B}" type="presParOf" srcId="{B764B132-0961-414E-B6FA-FB0C6C1C6CED}" destId="{7111AE39-B455-7C4D-91F4-9E37E3822D07}" srcOrd="0" destOrd="0" presId="urn:microsoft.com/office/officeart/2008/layout/HorizontalMultiLevelHierarchy#85"/>
    <dgm:cxn modelId="{47FC3F28-5165-4D62-AC49-58C75D2F3A58}" type="presParOf" srcId="{B764B132-0961-414E-B6FA-FB0C6C1C6CED}" destId="{551EC4E6-AE1D-DD43-B7C4-D7EFBEA2E636}" srcOrd="1" destOrd="0" presId="urn:microsoft.com/office/officeart/2008/layout/HorizontalMultiLevelHierarchy#85"/>
    <dgm:cxn modelId="{5973AF21-3D4E-472B-9ABD-4C2B070DCA20}" type="presParOf" srcId="{551EC4E6-AE1D-DD43-B7C4-D7EFBEA2E636}" destId="{082A771F-69AF-7C4C-86CB-DF1CD8CB6581}" srcOrd="0" destOrd="0" presId="urn:microsoft.com/office/officeart/2008/layout/HorizontalMultiLevelHierarchy#85"/>
    <dgm:cxn modelId="{48260A78-A3C1-4F53-9C85-B5223A2D73EA}" type="presParOf" srcId="{082A771F-69AF-7C4C-86CB-DF1CD8CB6581}" destId="{F726EDD3-E670-9B47-8786-4F599884289D}" srcOrd="0" destOrd="0" presId="urn:microsoft.com/office/officeart/2008/layout/HorizontalMultiLevelHierarchy#85"/>
    <dgm:cxn modelId="{62CF1140-EDAC-431B-9CD3-7EC2596CA2A9}" type="presParOf" srcId="{551EC4E6-AE1D-DD43-B7C4-D7EFBEA2E636}" destId="{7B40AE63-0EA3-0747-BCE5-5F3AB0355BF2}" srcOrd="1" destOrd="0" presId="urn:microsoft.com/office/officeart/2008/layout/HorizontalMultiLevelHierarchy#85"/>
    <dgm:cxn modelId="{5C046B78-0E7A-43DA-A4BA-206A60C3774E}" type="presParOf" srcId="{7B40AE63-0EA3-0747-BCE5-5F3AB0355BF2}" destId="{C852AF5D-E3CA-F844-B775-08DD6E6FB940}" srcOrd="0" destOrd="0" presId="urn:microsoft.com/office/officeart/2008/layout/HorizontalMultiLevelHierarchy#85"/>
    <dgm:cxn modelId="{3C97DB40-9E56-4261-BA87-A1DAF2B181AF}" type="presParOf" srcId="{7B40AE63-0EA3-0747-BCE5-5F3AB0355BF2}" destId="{30463D07-8E7F-3146-97CE-76CE82648742}" srcOrd="1" destOrd="0" presId="urn:microsoft.com/office/officeart/2008/layout/HorizontalMultiLevelHierarchy#85"/>
    <dgm:cxn modelId="{9695D84E-DD45-4DB1-A03E-6B4980E9D2B3}" type="presParOf" srcId="{551EC4E6-AE1D-DD43-B7C4-D7EFBEA2E636}" destId="{93180932-306E-E545-95F9-2A5635FDC9F1}" srcOrd="2" destOrd="0" presId="urn:microsoft.com/office/officeart/2008/layout/HorizontalMultiLevelHierarchy#85"/>
    <dgm:cxn modelId="{77296463-DE91-4CA4-B4F9-F22C370A7B24}" type="presParOf" srcId="{93180932-306E-E545-95F9-2A5635FDC9F1}" destId="{7A2CD5A7-70D6-DE44-803D-0740544CB367}" srcOrd="0" destOrd="0" presId="urn:microsoft.com/office/officeart/2008/layout/HorizontalMultiLevelHierarchy#85"/>
    <dgm:cxn modelId="{094409E7-5607-40BD-A143-F56AFDA7F2A0}" type="presParOf" srcId="{551EC4E6-AE1D-DD43-B7C4-D7EFBEA2E636}" destId="{A0C9905E-6DBF-7645-94A7-C4BCDADC46B9}" srcOrd="3" destOrd="0" presId="urn:microsoft.com/office/officeart/2008/layout/HorizontalMultiLevelHierarchy#85"/>
    <dgm:cxn modelId="{43086969-4E3C-4852-AE08-A4118EAADA45}" type="presParOf" srcId="{A0C9905E-6DBF-7645-94A7-C4BCDADC46B9}" destId="{D3E2E567-EC04-E743-9B8C-985408EA1058}" srcOrd="0" destOrd="0" presId="urn:microsoft.com/office/officeart/2008/layout/HorizontalMultiLevelHierarchy#85"/>
    <dgm:cxn modelId="{14F017E9-6AE3-4617-9B13-EF6942D9A37F}" type="presParOf" srcId="{A0C9905E-6DBF-7645-94A7-C4BCDADC46B9}" destId="{1488A531-D252-B440-B1DA-4363F37F8970}" srcOrd="1" destOrd="0" presId="urn:microsoft.com/office/officeart/2008/layout/HorizontalMultiLevelHierarchy#85"/>
    <dgm:cxn modelId="{BB1A1E66-8E20-44CF-A2C8-9DBBB44465EC}" type="presParOf" srcId="{551EC4E6-AE1D-DD43-B7C4-D7EFBEA2E636}" destId="{1F2800E8-CF94-FD43-8D0E-7E4B278315B1}" srcOrd="4" destOrd="0" presId="urn:microsoft.com/office/officeart/2008/layout/HorizontalMultiLevelHierarchy#85"/>
    <dgm:cxn modelId="{BF843BCC-76AE-4261-93BE-12CBBA459579}" type="presParOf" srcId="{1F2800E8-CF94-FD43-8D0E-7E4B278315B1}" destId="{938A9782-2B6B-8141-99DA-6568305E0C38}" srcOrd="0" destOrd="0" presId="urn:microsoft.com/office/officeart/2008/layout/HorizontalMultiLevelHierarchy#85"/>
    <dgm:cxn modelId="{EAEE03A6-77FE-4530-80C3-649DE71ED595}" type="presParOf" srcId="{551EC4E6-AE1D-DD43-B7C4-D7EFBEA2E636}" destId="{7377E58F-198D-DE48-B3AF-2D2AF67C403D}" srcOrd="5" destOrd="0" presId="urn:microsoft.com/office/officeart/2008/layout/HorizontalMultiLevelHierarchy#85"/>
    <dgm:cxn modelId="{BA2FB275-630A-4885-90FC-34440D95C6AF}" type="presParOf" srcId="{7377E58F-198D-DE48-B3AF-2D2AF67C403D}" destId="{1C998B4A-F8C8-5D49-862A-38B9C7611407}" srcOrd="0" destOrd="0" presId="urn:microsoft.com/office/officeart/2008/layout/HorizontalMultiLevelHierarchy#85"/>
    <dgm:cxn modelId="{637DFCA7-8658-4A40-8729-7D5F64CD32E2}" type="presParOf" srcId="{7377E58F-198D-DE48-B3AF-2D2AF67C403D}" destId="{F9C8551A-E3F5-1A41-9D81-BA411262A93F}" srcOrd="1" destOrd="0" presId="urn:microsoft.com/office/officeart/2008/layout/HorizontalMultiLevelHierarchy#8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5" loCatId="" qsTypeId="urn:microsoft.com/office/officeart/2005/8/quickstyle/simple5#64" qsCatId="simple" csTypeId="urn:microsoft.com/office/officeart/2005/8/colors/accent0_1#6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C91080AA-21EA-7342-A758-7C7D88F3AF22}" type="presOf" srcId="{CC08C8E7-D5AB-9C4F-A78B-4A8C57EB2D22}" destId="{7111AE39-B455-7C4D-91F4-9E37E3822D07}" srcOrd="0" destOrd="0" presId="urn:microsoft.com/office/officeart/2008/layout/HorizontalMultiLevelHierarchy#65"/>
    <dgm:cxn modelId="{FE34B427-9D47-5D4F-B08C-79C955C57CBA}" srcId="{CC08C8E7-D5AB-9C4F-A78B-4A8C57EB2D22}" destId="{DD5BF61D-B843-C744-B9A9-3312A1287EF4}" srcOrd="0" destOrd="0" parTransId="{A73DCD64-89DF-3E4C-9543-0D417B51464E}" sibTransId="{5F6E09CE-61C0-D34C-AE4A-99D078D226DF}"/>
    <dgm:cxn modelId="{3ACE83FC-28C6-A747-B88B-CD60F1AD782D}" type="presOf" srcId="{45267C76-6276-B44A-878A-9D61B556EBD7}" destId="{1F2800E8-CF94-FD43-8D0E-7E4B278315B1}" srcOrd="0" destOrd="0" presId="urn:microsoft.com/office/officeart/2008/layout/HorizontalMultiLevelHierarchy#65"/>
    <dgm:cxn modelId="{F4525E38-346C-D64D-BFBE-0E891C7E530B}" type="presOf" srcId="{DD5BF61D-B843-C744-B9A9-3312A1287EF4}" destId="{C852AF5D-E3CA-F844-B775-08DD6E6FB940}" srcOrd="0" destOrd="0" presId="urn:microsoft.com/office/officeart/2008/layout/HorizontalMultiLevelHierarchy#65"/>
    <dgm:cxn modelId="{C7BA5324-13F7-8A40-A596-BF2DD66ACB13}" type="presOf" srcId="{A73DCD64-89DF-3E4C-9543-0D417B51464E}" destId="{F726EDD3-E670-9B47-8786-4F599884289D}" srcOrd="1" destOrd="0" presId="urn:microsoft.com/office/officeart/2008/layout/HorizontalMultiLevelHierarchy#65"/>
    <dgm:cxn modelId="{963CD647-91B8-8D4F-91FD-2F79B724EF52}" type="presOf" srcId="{45267C76-6276-B44A-878A-9D61B556EBD7}" destId="{938A9782-2B6B-8141-99DA-6568305E0C38}" srcOrd="1" destOrd="0" presId="urn:microsoft.com/office/officeart/2008/layout/HorizontalMultiLevelHierarchy#65"/>
    <dgm:cxn modelId="{3BC65B60-B63C-504A-9E54-2F44FEC33813}" type="presOf" srcId="{773FD5F0-F007-F148-886B-86E72F86266E}" destId="{D3E2E567-EC04-E743-9B8C-985408EA1058}" srcOrd="0" destOrd="0" presId="urn:microsoft.com/office/officeart/2008/layout/HorizontalMultiLevelHierarchy#65"/>
    <dgm:cxn modelId="{3122B687-5D3D-4B41-9FE0-73AEB442384F}" type="presOf" srcId="{BDC2CFA9-99C6-8347-9628-F8B57513FB8C}" destId="{7A2CD5A7-70D6-DE44-803D-0740544CB367}" srcOrd="1" destOrd="0" presId="urn:microsoft.com/office/officeart/2008/layout/HorizontalMultiLevelHierarchy#65"/>
    <dgm:cxn modelId="{BD1F13AB-981E-FA48-A99F-6AF9DDD34DB1}" type="presOf" srcId="{2EFE4671-8583-3540-9262-1FC578B666F4}" destId="{3013142F-A3C7-F746-853E-2CA8B540A8DE}" srcOrd="0" destOrd="0" presId="urn:microsoft.com/office/officeart/2008/layout/HorizontalMultiLevelHierarchy#65"/>
    <dgm:cxn modelId="{55470E74-0F18-5D47-985D-A6C9533AFBD9}" type="presOf" srcId="{A73DCD64-89DF-3E4C-9543-0D417B51464E}" destId="{082A771F-69AF-7C4C-86CB-DF1CD8CB6581}" srcOrd="0" destOrd="0" presId="urn:microsoft.com/office/officeart/2008/layout/HorizontalMultiLevelHierarchy#65"/>
    <dgm:cxn modelId="{E6DE9A5C-FA9A-E743-8340-6B7D3CDC1CF4}" type="presOf" srcId="{BDC2CFA9-99C6-8347-9628-F8B57513FB8C}" destId="{93180932-306E-E545-95F9-2A5635FDC9F1}" srcOrd="0" destOrd="0" presId="urn:microsoft.com/office/officeart/2008/layout/HorizontalMultiLevelHierarchy#6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4F4BFE16-320E-7943-9D13-9DEBF1453488}" type="presOf" srcId="{9BA062DA-6B7A-FC4F-B1BB-7CC4C74C72CE}" destId="{1C998B4A-F8C8-5D49-862A-38B9C7611407}" srcOrd="0" destOrd="0" presId="urn:microsoft.com/office/officeart/2008/layout/HorizontalMultiLevelHierarchy#65"/>
    <dgm:cxn modelId="{767AD250-493F-3843-AC32-3AB33C636D60}" type="presParOf" srcId="{3013142F-A3C7-F746-853E-2CA8B540A8DE}" destId="{B764B132-0961-414E-B6FA-FB0C6C1C6CED}" srcOrd="0" destOrd="0" presId="urn:microsoft.com/office/officeart/2008/layout/HorizontalMultiLevelHierarchy#65"/>
    <dgm:cxn modelId="{AEA0680A-6DCA-B74F-B906-2BB9A8252603}" type="presParOf" srcId="{B764B132-0961-414E-B6FA-FB0C6C1C6CED}" destId="{7111AE39-B455-7C4D-91F4-9E37E3822D07}" srcOrd="0" destOrd="0" presId="urn:microsoft.com/office/officeart/2008/layout/HorizontalMultiLevelHierarchy#65"/>
    <dgm:cxn modelId="{31F3FEF4-FDF6-A14A-9CAA-7A2FBB7E6490}" type="presParOf" srcId="{B764B132-0961-414E-B6FA-FB0C6C1C6CED}" destId="{551EC4E6-AE1D-DD43-B7C4-D7EFBEA2E636}" srcOrd="1" destOrd="0" presId="urn:microsoft.com/office/officeart/2008/layout/HorizontalMultiLevelHierarchy#65"/>
    <dgm:cxn modelId="{178741E4-7257-0F41-9AFA-A13D10C38046}" type="presParOf" srcId="{551EC4E6-AE1D-DD43-B7C4-D7EFBEA2E636}" destId="{082A771F-69AF-7C4C-86CB-DF1CD8CB6581}" srcOrd="0" destOrd="0" presId="urn:microsoft.com/office/officeart/2008/layout/HorizontalMultiLevelHierarchy#65"/>
    <dgm:cxn modelId="{C0E56127-FC67-8044-B6D8-A5E28F13D807}" type="presParOf" srcId="{082A771F-69AF-7C4C-86CB-DF1CD8CB6581}" destId="{F726EDD3-E670-9B47-8786-4F599884289D}" srcOrd="0" destOrd="0" presId="urn:microsoft.com/office/officeart/2008/layout/HorizontalMultiLevelHierarchy#65"/>
    <dgm:cxn modelId="{6CCE3B9E-C57E-1748-B2D9-FC2683BAB079}" type="presParOf" srcId="{551EC4E6-AE1D-DD43-B7C4-D7EFBEA2E636}" destId="{7B40AE63-0EA3-0747-BCE5-5F3AB0355BF2}" srcOrd="1" destOrd="0" presId="urn:microsoft.com/office/officeart/2008/layout/HorizontalMultiLevelHierarchy#65"/>
    <dgm:cxn modelId="{D59EA769-F682-C34F-88AB-AE1236DBE894}" type="presParOf" srcId="{7B40AE63-0EA3-0747-BCE5-5F3AB0355BF2}" destId="{C852AF5D-E3CA-F844-B775-08DD6E6FB940}" srcOrd="0" destOrd="0" presId="urn:microsoft.com/office/officeart/2008/layout/HorizontalMultiLevelHierarchy#65"/>
    <dgm:cxn modelId="{1D4393D6-8C8B-CB46-9607-013E80540038}" type="presParOf" srcId="{7B40AE63-0EA3-0747-BCE5-5F3AB0355BF2}" destId="{30463D07-8E7F-3146-97CE-76CE82648742}" srcOrd="1" destOrd="0" presId="urn:microsoft.com/office/officeart/2008/layout/HorizontalMultiLevelHierarchy#65"/>
    <dgm:cxn modelId="{1449D01B-9D17-1D43-9064-E951FB704A69}" type="presParOf" srcId="{551EC4E6-AE1D-DD43-B7C4-D7EFBEA2E636}" destId="{93180932-306E-E545-95F9-2A5635FDC9F1}" srcOrd="2" destOrd="0" presId="urn:microsoft.com/office/officeart/2008/layout/HorizontalMultiLevelHierarchy#65"/>
    <dgm:cxn modelId="{2E4493A9-794A-204E-B8D6-CB8D0D7D7653}" type="presParOf" srcId="{93180932-306E-E545-95F9-2A5635FDC9F1}" destId="{7A2CD5A7-70D6-DE44-803D-0740544CB367}" srcOrd="0" destOrd="0" presId="urn:microsoft.com/office/officeart/2008/layout/HorizontalMultiLevelHierarchy#65"/>
    <dgm:cxn modelId="{8D4E187D-7383-4844-861D-77A915E9456D}" type="presParOf" srcId="{551EC4E6-AE1D-DD43-B7C4-D7EFBEA2E636}" destId="{A0C9905E-6DBF-7645-94A7-C4BCDADC46B9}" srcOrd="3" destOrd="0" presId="urn:microsoft.com/office/officeart/2008/layout/HorizontalMultiLevelHierarchy#65"/>
    <dgm:cxn modelId="{34039767-11F6-474F-A3BE-A50DE29EB6A7}" type="presParOf" srcId="{A0C9905E-6DBF-7645-94A7-C4BCDADC46B9}" destId="{D3E2E567-EC04-E743-9B8C-985408EA1058}" srcOrd="0" destOrd="0" presId="urn:microsoft.com/office/officeart/2008/layout/HorizontalMultiLevelHierarchy#65"/>
    <dgm:cxn modelId="{EBAADC7B-C2B3-864B-98CF-7E12F1E9C9B8}" type="presParOf" srcId="{A0C9905E-6DBF-7645-94A7-C4BCDADC46B9}" destId="{1488A531-D252-B440-B1DA-4363F37F8970}" srcOrd="1" destOrd="0" presId="urn:microsoft.com/office/officeart/2008/layout/HorizontalMultiLevelHierarchy#65"/>
    <dgm:cxn modelId="{45CBBC7C-3579-BD4F-9A2F-22D8AC594FDF}" type="presParOf" srcId="{551EC4E6-AE1D-DD43-B7C4-D7EFBEA2E636}" destId="{1F2800E8-CF94-FD43-8D0E-7E4B278315B1}" srcOrd="4" destOrd="0" presId="urn:microsoft.com/office/officeart/2008/layout/HorizontalMultiLevelHierarchy#65"/>
    <dgm:cxn modelId="{51453996-DD3C-9A44-A237-064CA4D8631F}" type="presParOf" srcId="{1F2800E8-CF94-FD43-8D0E-7E4B278315B1}" destId="{938A9782-2B6B-8141-99DA-6568305E0C38}" srcOrd="0" destOrd="0" presId="urn:microsoft.com/office/officeart/2008/layout/HorizontalMultiLevelHierarchy#65"/>
    <dgm:cxn modelId="{A4D986F4-BA7E-774A-867F-41BE9F50D2FB}" type="presParOf" srcId="{551EC4E6-AE1D-DD43-B7C4-D7EFBEA2E636}" destId="{7377E58F-198D-DE48-B3AF-2D2AF67C403D}" srcOrd="5" destOrd="0" presId="urn:microsoft.com/office/officeart/2008/layout/HorizontalMultiLevelHierarchy#65"/>
    <dgm:cxn modelId="{86C9C5B8-F925-E44D-86FF-7E5C9DA1D12F}" type="presParOf" srcId="{7377E58F-198D-DE48-B3AF-2D2AF67C403D}" destId="{1C998B4A-F8C8-5D49-862A-38B9C7611407}" srcOrd="0" destOrd="0" presId="urn:microsoft.com/office/officeart/2008/layout/HorizontalMultiLevelHierarchy#65"/>
    <dgm:cxn modelId="{69800616-FF2F-5D40-8B6A-2292083D5E62}" type="presParOf" srcId="{7377E58F-198D-DE48-B3AF-2D2AF67C403D}" destId="{F9C8551A-E3F5-1A41-9D81-BA411262A93F}" srcOrd="1" destOrd="0" presId="urn:microsoft.com/office/officeart/2008/layout/HorizontalMultiLevelHierarchy#6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800" dirty="0">
              <a:latin typeface="Microsoft YaHei" charset="-122"/>
              <a:ea typeface="Microsoft YaHei" charset="-122"/>
              <a:cs typeface="Microsoft YaHei" charset="-122"/>
            </a:rPr>
            <a:t>2.3</a:t>
          </a:r>
          <a:r>
            <a:rPr lang="zh-CN" altLang="en-US" sz="28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a:solidFill>
                <a:schemeClr val="tx1"/>
              </a:solidFill>
              <a:latin typeface="Microsoft YaHei" charset="-122"/>
              <a:ea typeface="Microsoft YaHei" charset="-122"/>
              <a:cs typeface="Microsoft YaHei" charset="-122"/>
            </a:rPr>
            <a:t>2.3.1</a:t>
          </a:r>
          <a:r>
            <a:rPr lang="zh-CN" altLang="en-US" sz="2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a:solidFill>
                <a:schemeClr val="tx1"/>
              </a:solidFill>
              <a:latin typeface="Microsoft YaHei" charset="-122"/>
              <a:ea typeface="Microsoft YaHei" charset="-122"/>
              <a:cs typeface="Microsoft YaHei" charset="-122"/>
            </a:rPr>
            <a:t>2.3.2</a:t>
          </a:r>
          <a:r>
            <a:rPr lang="zh-CN" altLang="en-US" sz="2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a:solidFill>
                <a:schemeClr val="tx1"/>
              </a:solidFill>
              <a:latin typeface="Microsoft YaHei" charset="-122"/>
              <a:ea typeface="Microsoft YaHei" charset="-122"/>
              <a:cs typeface="Microsoft YaHei" charset="-122"/>
            </a:rPr>
            <a:t>2.3.3</a:t>
          </a:r>
          <a:r>
            <a:rPr lang="zh-CN" altLang="en-US" sz="2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89DE1F81-233D-944A-8B7E-B923684288E3}" type="presOf" srcId="{DD5BF61D-B843-C744-B9A9-3312A1287EF4}" destId="{C852AF5D-E3CA-F844-B775-08DD6E6FB940}" srcOrd="0" destOrd="0" presId="urn:microsoft.com/office/officeart/2008/layout/HorizontalMultiLevelHierarchy"/>
    <dgm:cxn modelId="{EDD0BEB9-AB83-434C-B240-7FA927D99D19}" type="presOf" srcId="{CC08C8E7-D5AB-9C4F-A78B-4A8C57EB2D22}" destId="{7111AE39-B455-7C4D-91F4-9E37E3822D07}" srcOrd="0" destOrd="0" presId="urn:microsoft.com/office/officeart/2008/layout/HorizontalMultiLevelHierarchy"/>
    <dgm:cxn modelId="{1589F61C-1073-604F-A8DB-E91CBF56562A}" type="presOf" srcId="{45267C76-6276-B44A-878A-9D61B556EBD7}" destId="{1F2800E8-CF94-FD43-8D0E-7E4B278315B1}" srcOrd="0" destOrd="0" presId="urn:microsoft.com/office/officeart/2008/layout/HorizontalMultiLevelHierarchy"/>
    <dgm:cxn modelId="{2918C251-A711-5040-863E-307C1858C86B}"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0CE640C-3C02-6048-9BD9-BC4F8898D16E}" type="presOf" srcId="{A73DCD64-89DF-3E4C-9543-0D417B51464E}" destId="{F726EDD3-E670-9B47-8786-4F599884289D}" srcOrd="1" destOrd="0" presId="urn:microsoft.com/office/officeart/2008/layout/HorizontalMultiLevelHierarchy"/>
    <dgm:cxn modelId="{37092F73-D103-0049-A326-922AE71D7EC7}" type="presOf" srcId="{773FD5F0-F007-F148-886B-86E72F86266E}" destId="{D3E2E567-EC04-E743-9B8C-985408EA1058}" srcOrd="0" destOrd="0" presId="urn:microsoft.com/office/officeart/2008/layout/HorizontalMultiLevelHierarchy"/>
    <dgm:cxn modelId="{C9BE713E-F8AF-3948-8C54-4EEFD43DB1B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A3B1988-63D3-DA4C-84C1-E25A2BC8C44C}" type="presOf" srcId="{A73DCD64-89DF-3E4C-9543-0D417B51464E}" destId="{082A771F-69AF-7C4C-86CB-DF1CD8CB6581}" srcOrd="0" destOrd="0" presId="urn:microsoft.com/office/officeart/2008/layout/HorizontalMultiLevelHierarchy"/>
    <dgm:cxn modelId="{371910FC-8E17-5442-AE20-9305808BE007}" type="presOf" srcId="{2EFE4671-8583-3540-9262-1FC578B666F4}" destId="{3013142F-A3C7-F746-853E-2CA8B540A8DE}" srcOrd="0" destOrd="0" presId="urn:microsoft.com/office/officeart/2008/layout/HorizontalMultiLevelHierarchy"/>
    <dgm:cxn modelId="{599AE30A-1670-024D-BE55-6503E46432F3}"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21BBB98-BB5E-7844-AF64-AB47899FFFE8}" type="presOf" srcId="{9BA062DA-6B7A-FC4F-B1BB-7CC4C74C72CE}" destId="{1C998B4A-F8C8-5D49-862A-38B9C7611407}" srcOrd="0" destOrd="0" presId="urn:microsoft.com/office/officeart/2008/layout/HorizontalMultiLevelHierarchy"/>
    <dgm:cxn modelId="{7F9BCA1F-E34A-F24D-834F-605C552D746C}" type="presParOf" srcId="{3013142F-A3C7-F746-853E-2CA8B540A8DE}" destId="{B764B132-0961-414E-B6FA-FB0C6C1C6CED}" srcOrd="0" destOrd="0" presId="urn:microsoft.com/office/officeart/2008/layout/HorizontalMultiLevelHierarchy"/>
    <dgm:cxn modelId="{26AAA2DB-E979-274F-8AA3-5C8E9B1DA8F0}" type="presParOf" srcId="{B764B132-0961-414E-B6FA-FB0C6C1C6CED}" destId="{7111AE39-B455-7C4D-91F4-9E37E3822D07}" srcOrd="0" destOrd="0" presId="urn:microsoft.com/office/officeart/2008/layout/HorizontalMultiLevelHierarchy"/>
    <dgm:cxn modelId="{C7031D30-19CB-6743-8EAF-2268C7357EBF}" type="presParOf" srcId="{B764B132-0961-414E-B6FA-FB0C6C1C6CED}" destId="{551EC4E6-AE1D-DD43-B7C4-D7EFBEA2E636}" srcOrd="1" destOrd="0" presId="urn:microsoft.com/office/officeart/2008/layout/HorizontalMultiLevelHierarchy"/>
    <dgm:cxn modelId="{51863B78-4C04-3748-A009-B1CB812B5FDD}" type="presParOf" srcId="{551EC4E6-AE1D-DD43-B7C4-D7EFBEA2E636}" destId="{082A771F-69AF-7C4C-86CB-DF1CD8CB6581}" srcOrd="0" destOrd="0" presId="urn:microsoft.com/office/officeart/2008/layout/HorizontalMultiLevelHierarchy"/>
    <dgm:cxn modelId="{C3912C19-67B5-E341-8942-00A445233D9B}" type="presParOf" srcId="{082A771F-69AF-7C4C-86CB-DF1CD8CB6581}" destId="{F726EDD3-E670-9B47-8786-4F599884289D}" srcOrd="0" destOrd="0" presId="urn:microsoft.com/office/officeart/2008/layout/HorizontalMultiLevelHierarchy"/>
    <dgm:cxn modelId="{D0F8EF06-683D-F642-B490-819C3573B61C}" type="presParOf" srcId="{551EC4E6-AE1D-DD43-B7C4-D7EFBEA2E636}" destId="{7B40AE63-0EA3-0747-BCE5-5F3AB0355BF2}" srcOrd="1" destOrd="0" presId="urn:microsoft.com/office/officeart/2008/layout/HorizontalMultiLevelHierarchy"/>
    <dgm:cxn modelId="{B8FAC74D-9BF8-3E40-8228-99DC22C0A78A}" type="presParOf" srcId="{7B40AE63-0EA3-0747-BCE5-5F3AB0355BF2}" destId="{C852AF5D-E3CA-F844-B775-08DD6E6FB940}" srcOrd="0" destOrd="0" presId="urn:microsoft.com/office/officeart/2008/layout/HorizontalMultiLevelHierarchy"/>
    <dgm:cxn modelId="{4852771E-6D8A-9E4D-A756-87E977F167E1}" type="presParOf" srcId="{7B40AE63-0EA3-0747-BCE5-5F3AB0355BF2}" destId="{30463D07-8E7F-3146-97CE-76CE82648742}" srcOrd="1" destOrd="0" presId="urn:microsoft.com/office/officeart/2008/layout/HorizontalMultiLevelHierarchy"/>
    <dgm:cxn modelId="{B37E4CB5-7EC7-8D4A-996D-DFA69FCCCA3D}" type="presParOf" srcId="{551EC4E6-AE1D-DD43-B7C4-D7EFBEA2E636}" destId="{93180932-306E-E545-95F9-2A5635FDC9F1}" srcOrd="2" destOrd="0" presId="urn:microsoft.com/office/officeart/2008/layout/HorizontalMultiLevelHierarchy"/>
    <dgm:cxn modelId="{9C3B6BEA-AD96-674A-8F65-AC4E2F42B9B9}" type="presParOf" srcId="{93180932-306E-E545-95F9-2A5635FDC9F1}" destId="{7A2CD5A7-70D6-DE44-803D-0740544CB367}" srcOrd="0" destOrd="0" presId="urn:microsoft.com/office/officeart/2008/layout/HorizontalMultiLevelHierarchy"/>
    <dgm:cxn modelId="{CD19F926-BB8D-AF41-8AC9-5B1E0B85CE1D}" type="presParOf" srcId="{551EC4E6-AE1D-DD43-B7C4-D7EFBEA2E636}" destId="{A0C9905E-6DBF-7645-94A7-C4BCDADC46B9}" srcOrd="3" destOrd="0" presId="urn:microsoft.com/office/officeart/2008/layout/HorizontalMultiLevelHierarchy"/>
    <dgm:cxn modelId="{28B60C75-24DD-BA43-A6D9-44DF92C99347}" type="presParOf" srcId="{A0C9905E-6DBF-7645-94A7-C4BCDADC46B9}" destId="{D3E2E567-EC04-E743-9B8C-985408EA1058}" srcOrd="0" destOrd="0" presId="urn:microsoft.com/office/officeart/2008/layout/HorizontalMultiLevelHierarchy"/>
    <dgm:cxn modelId="{91A305CE-B075-2B47-8AD5-3903F99C3329}" type="presParOf" srcId="{A0C9905E-6DBF-7645-94A7-C4BCDADC46B9}" destId="{1488A531-D252-B440-B1DA-4363F37F8970}" srcOrd="1" destOrd="0" presId="urn:microsoft.com/office/officeart/2008/layout/HorizontalMultiLevelHierarchy"/>
    <dgm:cxn modelId="{B3DB9314-2894-6D43-9E4D-8191BB2FE744}" type="presParOf" srcId="{551EC4E6-AE1D-DD43-B7C4-D7EFBEA2E636}" destId="{1F2800E8-CF94-FD43-8D0E-7E4B278315B1}" srcOrd="4" destOrd="0" presId="urn:microsoft.com/office/officeart/2008/layout/HorizontalMultiLevelHierarchy"/>
    <dgm:cxn modelId="{ED269781-3D9D-8449-BE4B-0B161AEEB9D2}" type="presParOf" srcId="{1F2800E8-CF94-FD43-8D0E-7E4B278315B1}" destId="{938A9782-2B6B-8141-99DA-6568305E0C38}" srcOrd="0" destOrd="0" presId="urn:microsoft.com/office/officeart/2008/layout/HorizontalMultiLevelHierarchy"/>
    <dgm:cxn modelId="{ECD14E0D-4C0D-9645-BD65-7B77811364F5}" type="presParOf" srcId="{551EC4E6-AE1D-DD43-B7C4-D7EFBEA2E636}" destId="{7377E58F-198D-DE48-B3AF-2D2AF67C403D}" srcOrd="5" destOrd="0" presId="urn:microsoft.com/office/officeart/2008/layout/HorizontalMultiLevelHierarchy"/>
    <dgm:cxn modelId="{E41ED8A1-7059-E44F-B563-9BA4E905C1E0}" type="presParOf" srcId="{7377E58F-198D-DE48-B3AF-2D2AF67C403D}" destId="{1C998B4A-F8C8-5D49-862A-38B9C7611407}" srcOrd="0" destOrd="0" presId="urn:microsoft.com/office/officeart/2008/layout/HorizontalMultiLevelHierarchy"/>
    <dgm:cxn modelId="{2D2B595B-D720-6D44-BFCF-CAD25BCD97D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8B6221E-1F83-A64C-B85D-44227FF2A34E}"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E8BF9A4A-D834-3C43-AD92-F3699D77B023}" type="presOf" srcId="{45267C76-6276-B44A-878A-9D61B556EBD7}" destId="{938A9782-2B6B-8141-99DA-6568305E0C38}" srcOrd="1" destOrd="0" presId="urn:microsoft.com/office/officeart/2008/layout/HorizontalMultiLevelHierarchy"/>
    <dgm:cxn modelId="{C549A3A5-ABD2-8D4A-BE16-784697896DA0}"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853C51B-1A66-BE47-B207-A53FF8E9F265}" type="presOf" srcId="{BDC2CFA9-99C6-8347-9628-F8B57513FB8C}" destId="{93180932-306E-E545-95F9-2A5635FDC9F1}" srcOrd="0" destOrd="0" presId="urn:microsoft.com/office/officeart/2008/layout/HorizontalMultiLevelHierarchy"/>
    <dgm:cxn modelId="{6DFF1761-5AF6-564E-A458-D593F20F266C}" type="presOf" srcId="{DD5BF61D-B843-C744-B9A9-3312A1287EF4}" destId="{C852AF5D-E3CA-F844-B775-08DD6E6FB940}" srcOrd="0" destOrd="0" presId="urn:microsoft.com/office/officeart/2008/layout/HorizontalMultiLevelHierarchy"/>
    <dgm:cxn modelId="{D890CE13-5427-A34A-973E-227967410503}" type="presOf" srcId="{BDC2CFA9-99C6-8347-9628-F8B57513FB8C}" destId="{7A2CD5A7-70D6-DE44-803D-0740544CB367}" srcOrd="1" destOrd="0" presId="urn:microsoft.com/office/officeart/2008/layout/HorizontalMultiLevelHierarchy"/>
    <dgm:cxn modelId="{BAAF20CC-2393-8D4E-9EDB-4659B0B351F5}" type="presOf" srcId="{9BA062DA-6B7A-FC4F-B1BB-7CC4C74C72CE}" destId="{1C998B4A-F8C8-5D49-862A-38B9C7611407}" srcOrd="0" destOrd="0" presId="urn:microsoft.com/office/officeart/2008/layout/HorizontalMultiLevelHierarchy"/>
    <dgm:cxn modelId="{E3CFD945-AC43-414B-9EF7-B90D51859404}"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86C57A8-7EC7-8B4F-9AA7-FC5075C19473}" type="presOf" srcId="{A73DCD64-89DF-3E4C-9543-0D417B51464E}" destId="{F726EDD3-E670-9B47-8786-4F599884289D}" srcOrd="1" destOrd="0" presId="urn:microsoft.com/office/officeart/2008/layout/HorizontalMultiLevelHierarchy"/>
    <dgm:cxn modelId="{8E3F5611-668B-F84E-B3B2-4180BEA8BC22}"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11735C8-8CB7-A244-B623-35C14C7805E9}" type="presOf" srcId="{2EFE4671-8583-3540-9262-1FC578B666F4}" destId="{3013142F-A3C7-F746-853E-2CA8B540A8DE}" srcOrd="0" destOrd="0" presId="urn:microsoft.com/office/officeart/2008/layout/HorizontalMultiLevelHierarchy"/>
    <dgm:cxn modelId="{5C6AA7D3-3E1C-BB4E-B908-C47132803529}" type="presParOf" srcId="{3013142F-A3C7-F746-853E-2CA8B540A8DE}" destId="{B764B132-0961-414E-B6FA-FB0C6C1C6CED}" srcOrd="0" destOrd="0" presId="urn:microsoft.com/office/officeart/2008/layout/HorizontalMultiLevelHierarchy"/>
    <dgm:cxn modelId="{2C2DFD48-2082-E14A-86AC-66598B48534D}" type="presParOf" srcId="{B764B132-0961-414E-B6FA-FB0C6C1C6CED}" destId="{7111AE39-B455-7C4D-91F4-9E37E3822D07}" srcOrd="0" destOrd="0" presId="urn:microsoft.com/office/officeart/2008/layout/HorizontalMultiLevelHierarchy"/>
    <dgm:cxn modelId="{455AFEC5-A7AF-9C42-8F39-B11AE35EB8C7}" type="presParOf" srcId="{B764B132-0961-414E-B6FA-FB0C6C1C6CED}" destId="{551EC4E6-AE1D-DD43-B7C4-D7EFBEA2E636}" srcOrd="1" destOrd="0" presId="urn:microsoft.com/office/officeart/2008/layout/HorizontalMultiLevelHierarchy"/>
    <dgm:cxn modelId="{F5AAA451-B140-924F-928D-8207B277DD2E}" type="presParOf" srcId="{551EC4E6-AE1D-DD43-B7C4-D7EFBEA2E636}" destId="{082A771F-69AF-7C4C-86CB-DF1CD8CB6581}" srcOrd="0" destOrd="0" presId="urn:microsoft.com/office/officeart/2008/layout/HorizontalMultiLevelHierarchy"/>
    <dgm:cxn modelId="{AC9D3BC7-0073-F344-AD49-FACD018949DF}" type="presParOf" srcId="{082A771F-69AF-7C4C-86CB-DF1CD8CB6581}" destId="{F726EDD3-E670-9B47-8786-4F599884289D}" srcOrd="0" destOrd="0" presId="urn:microsoft.com/office/officeart/2008/layout/HorizontalMultiLevelHierarchy"/>
    <dgm:cxn modelId="{1158B116-CD10-4F42-84C0-BADF4918CD63}" type="presParOf" srcId="{551EC4E6-AE1D-DD43-B7C4-D7EFBEA2E636}" destId="{7B40AE63-0EA3-0747-BCE5-5F3AB0355BF2}" srcOrd="1" destOrd="0" presId="urn:microsoft.com/office/officeart/2008/layout/HorizontalMultiLevelHierarchy"/>
    <dgm:cxn modelId="{9D297268-0E77-5F44-80B4-41B5C6FCB8DF}" type="presParOf" srcId="{7B40AE63-0EA3-0747-BCE5-5F3AB0355BF2}" destId="{C852AF5D-E3CA-F844-B775-08DD6E6FB940}" srcOrd="0" destOrd="0" presId="urn:microsoft.com/office/officeart/2008/layout/HorizontalMultiLevelHierarchy"/>
    <dgm:cxn modelId="{F411AE49-B365-1548-943A-22E0C86597C5}" type="presParOf" srcId="{7B40AE63-0EA3-0747-BCE5-5F3AB0355BF2}" destId="{30463D07-8E7F-3146-97CE-76CE82648742}" srcOrd="1" destOrd="0" presId="urn:microsoft.com/office/officeart/2008/layout/HorizontalMultiLevelHierarchy"/>
    <dgm:cxn modelId="{3D13876F-03CB-F340-8FA7-A59E5B1844F3}" type="presParOf" srcId="{551EC4E6-AE1D-DD43-B7C4-D7EFBEA2E636}" destId="{93180932-306E-E545-95F9-2A5635FDC9F1}" srcOrd="2" destOrd="0" presId="urn:microsoft.com/office/officeart/2008/layout/HorizontalMultiLevelHierarchy"/>
    <dgm:cxn modelId="{4E1F0879-84CA-4D42-9B12-E4B58F721266}" type="presParOf" srcId="{93180932-306E-E545-95F9-2A5635FDC9F1}" destId="{7A2CD5A7-70D6-DE44-803D-0740544CB367}" srcOrd="0" destOrd="0" presId="urn:microsoft.com/office/officeart/2008/layout/HorizontalMultiLevelHierarchy"/>
    <dgm:cxn modelId="{A5F2E4E4-EA5C-5741-BB8E-9CE527E3161C}" type="presParOf" srcId="{551EC4E6-AE1D-DD43-B7C4-D7EFBEA2E636}" destId="{A0C9905E-6DBF-7645-94A7-C4BCDADC46B9}" srcOrd="3" destOrd="0" presId="urn:microsoft.com/office/officeart/2008/layout/HorizontalMultiLevelHierarchy"/>
    <dgm:cxn modelId="{357D5E30-A735-3948-B6AD-A2F9011149DC}" type="presParOf" srcId="{A0C9905E-6DBF-7645-94A7-C4BCDADC46B9}" destId="{D3E2E567-EC04-E743-9B8C-985408EA1058}" srcOrd="0" destOrd="0" presId="urn:microsoft.com/office/officeart/2008/layout/HorizontalMultiLevelHierarchy"/>
    <dgm:cxn modelId="{AB3B460B-6C5F-0D42-9954-09E53C708622}" type="presParOf" srcId="{A0C9905E-6DBF-7645-94A7-C4BCDADC46B9}" destId="{1488A531-D252-B440-B1DA-4363F37F8970}" srcOrd="1" destOrd="0" presId="urn:microsoft.com/office/officeart/2008/layout/HorizontalMultiLevelHierarchy"/>
    <dgm:cxn modelId="{E1A7B274-BEEB-9343-AF33-E260378F75E6}" type="presParOf" srcId="{551EC4E6-AE1D-DD43-B7C4-D7EFBEA2E636}" destId="{1F2800E8-CF94-FD43-8D0E-7E4B278315B1}" srcOrd="4" destOrd="0" presId="urn:microsoft.com/office/officeart/2008/layout/HorizontalMultiLevelHierarchy"/>
    <dgm:cxn modelId="{F869EB28-FB0D-B449-BB1E-7CCFE8C03A7E}" type="presParOf" srcId="{1F2800E8-CF94-FD43-8D0E-7E4B278315B1}" destId="{938A9782-2B6B-8141-99DA-6568305E0C38}" srcOrd="0" destOrd="0" presId="urn:microsoft.com/office/officeart/2008/layout/HorizontalMultiLevelHierarchy"/>
    <dgm:cxn modelId="{9E6DDDF3-CFD2-A747-B698-6F4FE20B952B}" type="presParOf" srcId="{551EC4E6-AE1D-DD43-B7C4-D7EFBEA2E636}" destId="{7377E58F-198D-DE48-B3AF-2D2AF67C403D}" srcOrd="5" destOrd="0" presId="urn:microsoft.com/office/officeart/2008/layout/HorizontalMultiLevelHierarchy"/>
    <dgm:cxn modelId="{CF83829E-9A9F-CA44-8B3B-511666F29F29}" type="presParOf" srcId="{7377E58F-198D-DE48-B3AF-2D2AF67C403D}" destId="{1C998B4A-F8C8-5D49-862A-38B9C7611407}" srcOrd="0" destOrd="0" presId="urn:microsoft.com/office/officeart/2008/layout/HorizontalMultiLevelHierarchy"/>
    <dgm:cxn modelId="{FFCAF3A8-4E88-C342-A11C-A92A829C32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DA0CF606-C15F-4AC9-B8EE-9FFEB4467F43}" type="presOf" srcId="{45267C76-6276-B44A-878A-9D61B556EBD7}" destId="{938A9782-2B6B-8141-99DA-6568305E0C38}" srcOrd="1" destOrd="0" presId="urn:microsoft.com/office/officeart/2008/layout/HorizontalMultiLevelHierarchy"/>
    <dgm:cxn modelId="{86859084-E6FD-48AB-9381-2DC063401A93}" type="presOf" srcId="{BDC2CFA9-99C6-8347-9628-F8B57513FB8C}" destId="{93180932-306E-E545-95F9-2A5635FDC9F1}" srcOrd="0" destOrd="0" presId="urn:microsoft.com/office/officeart/2008/layout/HorizontalMultiLevelHierarchy"/>
    <dgm:cxn modelId="{97EB1B56-820B-4ABE-8707-0DB7D577C148}"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CBD5D9C-5438-4820-AB15-48D043C5D354}" type="presOf" srcId="{9BA062DA-6B7A-FC4F-B1BB-7CC4C74C72CE}" destId="{1C998B4A-F8C8-5D49-862A-38B9C7611407}" srcOrd="0" destOrd="0" presId="urn:microsoft.com/office/officeart/2008/layout/HorizontalMultiLevelHierarchy"/>
    <dgm:cxn modelId="{ABEB4BE4-FD9B-43EB-838B-8F0A735F10CE}"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36F3F05-CE65-463C-8961-207E6E3BB141}" type="presOf" srcId="{2EFE4671-8583-3540-9262-1FC578B666F4}" destId="{3013142F-A3C7-F746-853E-2CA8B540A8DE}" srcOrd="0" destOrd="0" presId="urn:microsoft.com/office/officeart/2008/layout/HorizontalMultiLevelHierarchy"/>
    <dgm:cxn modelId="{C061E64D-D3F9-49DC-A59A-807EF2D3BA5F}" type="presOf" srcId="{773FD5F0-F007-F148-886B-86E72F86266E}" destId="{D3E2E567-EC04-E743-9B8C-985408EA1058}" srcOrd="0" destOrd="0" presId="urn:microsoft.com/office/officeart/2008/layout/HorizontalMultiLevelHierarchy"/>
    <dgm:cxn modelId="{E89A326A-679F-468F-B40B-3BF8F10C3B3C}" type="presOf" srcId="{45267C76-6276-B44A-878A-9D61B556EBD7}" destId="{1F2800E8-CF94-FD43-8D0E-7E4B278315B1}" srcOrd="0" destOrd="0" presId="urn:microsoft.com/office/officeart/2008/layout/HorizontalMultiLevelHierarchy"/>
    <dgm:cxn modelId="{AEDDB0E2-3429-4C17-8F7C-0A2E580245B3}" type="presOf" srcId="{A73DCD64-89DF-3E4C-9543-0D417B51464E}" destId="{082A771F-69AF-7C4C-86CB-DF1CD8CB6581}" srcOrd="0" destOrd="0" presId="urn:microsoft.com/office/officeart/2008/layout/HorizontalMultiLevelHierarchy"/>
    <dgm:cxn modelId="{BCC27825-62CD-4F99-A33C-0AD95F91FA64}"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9C140FF-84F2-4894-8E88-4B333BDB7779}" type="presOf" srcId="{CC08C8E7-D5AB-9C4F-A78B-4A8C57EB2D22}" destId="{7111AE39-B455-7C4D-91F4-9E37E3822D07}" srcOrd="0" destOrd="0" presId="urn:microsoft.com/office/officeart/2008/layout/HorizontalMultiLevelHierarchy"/>
    <dgm:cxn modelId="{0F58005B-8DB1-4613-943B-8ABF18DDF7CE}" type="presParOf" srcId="{3013142F-A3C7-F746-853E-2CA8B540A8DE}" destId="{B764B132-0961-414E-B6FA-FB0C6C1C6CED}" srcOrd="0" destOrd="0" presId="urn:microsoft.com/office/officeart/2008/layout/HorizontalMultiLevelHierarchy"/>
    <dgm:cxn modelId="{744D2B54-6A10-4E11-BF0B-AC526F8DEB77}" type="presParOf" srcId="{B764B132-0961-414E-B6FA-FB0C6C1C6CED}" destId="{7111AE39-B455-7C4D-91F4-9E37E3822D07}" srcOrd="0" destOrd="0" presId="urn:microsoft.com/office/officeart/2008/layout/HorizontalMultiLevelHierarchy"/>
    <dgm:cxn modelId="{0E6DFDB1-00F6-4590-98D7-52BF48FD1CAA}" type="presParOf" srcId="{B764B132-0961-414E-B6FA-FB0C6C1C6CED}" destId="{551EC4E6-AE1D-DD43-B7C4-D7EFBEA2E636}" srcOrd="1" destOrd="0" presId="urn:microsoft.com/office/officeart/2008/layout/HorizontalMultiLevelHierarchy"/>
    <dgm:cxn modelId="{0B90DE03-FD76-43C0-95FC-9D7B9C4CA6EB}" type="presParOf" srcId="{551EC4E6-AE1D-DD43-B7C4-D7EFBEA2E636}" destId="{082A771F-69AF-7C4C-86CB-DF1CD8CB6581}" srcOrd="0" destOrd="0" presId="urn:microsoft.com/office/officeart/2008/layout/HorizontalMultiLevelHierarchy"/>
    <dgm:cxn modelId="{5294E3D5-859A-4187-910A-C8EF55DEA868}" type="presParOf" srcId="{082A771F-69AF-7C4C-86CB-DF1CD8CB6581}" destId="{F726EDD3-E670-9B47-8786-4F599884289D}" srcOrd="0" destOrd="0" presId="urn:microsoft.com/office/officeart/2008/layout/HorizontalMultiLevelHierarchy"/>
    <dgm:cxn modelId="{0688A547-06C4-4855-A46D-D64C1F298BD9}" type="presParOf" srcId="{551EC4E6-AE1D-DD43-B7C4-D7EFBEA2E636}" destId="{7B40AE63-0EA3-0747-BCE5-5F3AB0355BF2}" srcOrd="1" destOrd="0" presId="urn:microsoft.com/office/officeart/2008/layout/HorizontalMultiLevelHierarchy"/>
    <dgm:cxn modelId="{B297AEF3-989F-4B5B-A05C-3C5E410328F4}" type="presParOf" srcId="{7B40AE63-0EA3-0747-BCE5-5F3AB0355BF2}" destId="{C852AF5D-E3CA-F844-B775-08DD6E6FB940}" srcOrd="0" destOrd="0" presId="urn:microsoft.com/office/officeart/2008/layout/HorizontalMultiLevelHierarchy"/>
    <dgm:cxn modelId="{61F86FC7-69AB-4CC0-A01E-1F677BF7B6FD}" type="presParOf" srcId="{7B40AE63-0EA3-0747-BCE5-5F3AB0355BF2}" destId="{30463D07-8E7F-3146-97CE-76CE82648742}" srcOrd="1" destOrd="0" presId="urn:microsoft.com/office/officeart/2008/layout/HorizontalMultiLevelHierarchy"/>
    <dgm:cxn modelId="{33D7F306-54AD-4E32-AB26-D6EBF9F76A62}" type="presParOf" srcId="{551EC4E6-AE1D-DD43-B7C4-D7EFBEA2E636}" destId="{93180932-306E-E545-95F9-2A5635FDC9F1}" srcOrd="2" destOrd="0" presId="urn:microsoft.com/office/officeart/2008/layout/HorizontalMultiLevelHierarchy"/>
    <dgm:cxn modelId="{0DF751F9-4B77-413F-B52B-BB3064C45343}" type="presParOf" srcId="{93180932-306E-E545-95F9-2A5635FDC9F1}" destId="{7A2CD5A7-70D6-DE44-803D-0740544CB367}" srcOrd="0" destOrd="0" presId="urn:microsoft.com/office/officeart/2008/layout/HorizontalMultiLevelHierarchy"/>
    <dgm:cxn modelId="{31E31B72-2A57-4D0B-A328-24ADACBBA056}" type="presParOf" srcId="{551EC4E6-AE1D-DD43-B7C4-D7EFBEA2E636}" destId="{A0C9905E-6DBF-7645-94A7-C4BCDADC46B9}" srcOrd="3" destOrd="0" presId="urn:microsoft.com/office/officeart/2008/layout/HorizontalMultiLevelHierarchy"/>
    <dgm:cxn modelId="{926D2996-94EE-4451-83AF-3AB1179A663F}" type="presParOf" srcId="{A0C9905E-6DBF-7645-94A7-C4BCDADC46B9}" destId="{D3E2E567-EC04-E743-9B8C-985408EA1058}" srcOrd="0" destOrd="0" presId="urn:microsoft.com/office/officeart/2008/layout/HorizontalMultiLevelHierarchy"/>
    <dgm:cxn modelId="{A4AA5FB4-85CD-4F50-9576-AE1CC7A3207C}" type="presParOf" srcId="{A0C9905E-6DBF-7645-94A7-C4BCDADC46B9}" destId="{1488A531-D252-B440-B1DA-4363F37F8970}" srcOrd="1" destOrd="0" presId="urn:microsoft.com/office/officeart/2008/layout/HorizontalMultiLevelHierarchy"/>
    <dgm:cxn modelId="{F3578F8F-4A9D-4F80-B72F-755AC5F117EB}" type="presParOf" srcId="{551EC4E6-AE1D-DD43-B7C4-D7EFBEA2E636}" destId="{1F2800E8-CF94-FD43-8D0E-7E4B278315B1}" srcOrd="4" destOrd="0" presId="urn:microsoft.com/office/officeart/2008/layout/HorizontalMultiLevelHierarchy"/>
    <dgm:cxn modelId="{A41FE201-2EC1-47AC-B1C5-B83212CCD1EF}" type="presParOf" srcId="{1F2800E8-CF94-FD43-8D0E-7E4B278315B1}" destId="{938A9782-2B6B-8141-99DA-6568305E0C38}" srcOrd="0" destOrd="0" presId="urn:microsoft.com/office/officeart/2008/layout/HorizontalMultiLevelHierarchy"/>
    <dgm:cxn modelId="{0767CF5E-E348-45C9-9C07-40EFE136BCE9}" type="presParOf" srcId="{551EC4E6-AE1D-DD43-B7C4-D7EFBEA2E636}" destId="{7377E58F-198D-DE48-B3AF-2D2AF67C403D}" srcOrd="5" destOrd="0" presId="urn:microsoft.com/office/officeart/2008/layout/HorizontalMultiLevelHierarchy"/>
    <dgm:cxn modelId="{C77B14E2-7323-4EF3-B9AF-5B8B9E21A281}" type="presParOf" srcId="{7377E58F-198D-DE48-B3AF-2D2AF67C403D}" destId="{1C998B4A-F8C8-5D49-862A-38B9C7611407}" srcOrd="0" destOrd="0" presId="urn:microsoft.com/office/officeart/2008/layout/HorizontalMultiLevelHierarchy"/>
    <dgm:cxn modelId="{06B0D9AF-629E-4AD0-AC50-DC7257474B3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52E54E73-1C8B-6341-BD7B-4726F213D458}"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BE17370-9B32-604B-B1E3-2BD6AD4418D0}" type="presOf" srcId="{DD5BF61D-B843-C744-B9A9-3312A1287EF4}" destId="{C852AF5D-E3CA-F844-B775-08DD6E6FB940}" srcOrd="0" destOrd="0" presId="urn:microsoft.com/office/officeart/2008/layout/HorizontalMultiLevelHierarchy"/>
    <dgm:cxn modelId="{F998DE77-3ADC-E94A-97B3-ADAAB3DB56B4}" type="presOf" srcId="{BDC2CFA9-99C6-8347-9628-F8B57513FB8C}" destId="{7A2CD5A7-70D6-DE44-803D-0740544CB367}" srcOrd="1" destOrd="0" presId="urn:microsoft.com/office/officeart/2008/layout/HorizontalMultiLevelHierarchy"/>
    <dgm:cxn modelId="{188F30F5-0C65-AE4D-BA75-5BE604497BD7}" type="presOf" srcId="{BDC2CFA9-99C6-8347-9628-F8B57513FB8C}" destId="{93180932-306E-E545-95F9-2A5635FDC9F1}" srcOrd="0" destOrd="0" presId="urn:microsoft.com/office/officeart/2008/layout/HorizontalMultiLevelHierarchy"/>
    <dgm:cxn modelId="{FD0AEC14-AA2C-CE40-A568-65477B0BD66B}" type="presOf" srcId="{A73DCD64-89DF-3E4C-9543-0D417B51464E}" destId="{082A771F-69AF-7C4C-86CB-DF1CD8CB6581}" srcOrd="0" destOrd="0" presId="urn:microsoft.com/office/officeart/2008/layout/HorizontalMultiLevelHierarchy"/>
    <dgm:cxn modelId="{0983F30B-C22E-384A-8E7F-1D306DAAE1EE}" type="presOf" srcId="{A73DCD64-89DF-3E4C-9543-0D417B51464E}" destId="{F726EDD3-E670-9B47-8786-4F599884289D}" srcOrd="1" destOrd="0" presId="urn:microsoft.com/office/officeart/2008/layout/HorizontalMultiLevelHierarchy"/>
    <dgm:cxn modelId="{35C421FA-D230-3E45-9B91-735F00BD2205}" type="presOf" srcId="{2EFE4671-8583-3540-9262-1FC578B666F4}" destId="{3013142F-A3C7-F746-853E-2CA8B540A8DE}" srcOrd="0" destOrd="0" presId="urn:microsoft.com/office/officeart/2008/layout/HorizontalMultiLevelHierarchy"/>
    <dgm:cxn modelId="{D086FBC8-EFE3-8747-856C-FE01F061CA08}" type="presOf" srcId="{9BA062DA-6B7A-FC4F-B1BB-7CC4C74C72CE}" destId="{1C998B4A-F8C8-5D49-862A-38B9C7611407}" srcOrd="0" destOrd="0" presId="urn:microsoft.com/office/officeart/2008/layout/HorizontalMultiLevelHierarchy"/>
    <dgm:cxn modelId="{562FD893-AF00-444A-BBA3-302DFCCE6EB6}" type="presOf" srcId="{773FD5F0-F007-F148-886B-86E72F86266E}" destId="{D3E2E567-EC04-E743-9B8C-985408EA1058}" srcOrd="0" destOrd="0" presId="urn:microsoft.com/office/officeart/2008/layout/HorizontalMultiLevelHierarchy"/>
    <dgm:cxn modelId="{D9B87468-DC6E-534A-8458-34A67320D5F7}"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C1FE801-CB56-6E4D-8531-B270C0B4761B}" type="presOf" srcId="{45267C76-6276-B44A-878A-9D61B556EBD7}" destId="{938A9782-2B6B-8141-99DA-6568305E0C38}" srcOrd="1" destOrd="0" presId="urn:microsoft.com/office/officeart/2008/layout/HorizontalMultiLevelHierarchy"/>
    <dgm:cxn modelId="{8C069D06-A859-CD42-A894-2CE3B3C17E64}" type="presParOf" srcId="{3013142F-A3C7-F746-853E-2CA8B540A8DE}" destId="{B764B132-0961-414E-B6FA-FB0C6C1C6CED}" srcOrd="0" destOrd="0" presId="urn:microsoft.com/office/officeart/2008/layout/HorizontalMultiLevelHierarchy"/>
    <dgm:cxn modelId="{80349998-0CE9-A646-9ADD-ECB6642092AC}" type="presParOf" srcId="{B764B132-0961-414E-B6FA-FB0C6C1C6CED}" destId="{7111AE39-B455-7C4D-91F4-9E37E3822D07}" srcOrd="0" destOrd="0" presId="urn:microsoft.com/office/officeart/2008/layout/HorizontalMultiLevelHierarchy"/>
    <dgm:cxn modelId="{00E14394-E278-0D40-9EFA-9A2D724CDA84}" type="presParOf" srcId="{B764B132-0961-414E-B6FA-FB0C6C1C6CED}" destId="{551EC4E6-AE1D-DD43-B7C4-D7EFBEA2E636}" srcOrd="1" destOrd="0" presId="urn:microsoft.com/office/officeart/2008/layout/HorizontalMultiLevelHierarchy"/>
    <dgm:cxn modelId="{5F6CC5C5-5F71-7A48-81AC-EDAF22AF09DC}" type="presParOf" srcId="{551EC4E6-AE1D-DD43-B7C4-D7EFBEA2E636}" destId="{082A771F-69AF-7C4C-86CB-DF1CD8CB6581}" srcOrd="0" destOrd="0" presId="urn:microsoft.com/office/officeart/2008/layout/HorizontalMultiLevelHierarchy"/>
    <dgm:cxn modelId="{004F0195-B600-9E45-9F62-A9A9099E1068}" type="presParOf" srcId="{082A771F-69AF-7C4C-86CB-DF1CD8CB6581}" destId="{F726EDD3-E670-9B47-8786-4F599884289D}" srcOrd="0" destOrd="0" presId="urn:microsoft.com/office/officeart/2008/layout/HorizontalMultiLevelHierarchy"/>
    <dgm:cxn modelId="{E1CC084C-DE8F-1844-A343-21F0F8D5AF8F}" type="presParOf" srcId="{551EC4E6-AE1D-DD43-B7C4-D7EFBEA2E636}" destId="{7B40AE63-0EA3-0747-BCE5-5F3AB0355BF2}" srcOrd="1" destOrd="0" presId="urn:microsoft.com/office/officeart/2008/layout/HorizontalMultiLevelHierarchy"/>
    <dgm:cxn modelId="{72678511-5A0B-C747-A6F5-D45EE2C59B26}" type="presParOf" srcId="{7B40AE63-0EA3-0747-BCE5-5F3AB0355BF2}" destId="{C852AF5D-E3CA-F844-B775-08DD6E6FB940}" srcOrd="0" destOrd="0" presId="urn:microsoft.com/office/officeart/2008/layout/HorizontalMultiLevelHierarchy"/>
    <dgm:cxn modelId="{7B33AE9A-B9E1-2C48-A9EF-A03DB57D44A2}" type="presParOf" srcId="{7B40AE63-0EA3-0747-BCE5-5F3AB0355BF2}" destId="{30463D07-8E7F-3146-97CE-76CE82648742}" srcOrd="1" destOrd="0" presId="urn:microsoft.com/office/officeart/2008/layout/HorizontalMultiLevelHierarchy"/>
    <dgm:cxn modelId="{1534508D-F2B5-B94C-9710-708350C90E95}" type="presParOf" srcId="{551EC4E6-AE1D-DD43-B7C4-D7EFBEA2E636}" destId="{93180932-306E-E545-95F9-2A5635FDC9F1}" srcOrd="2" destOrd="0" presId="urn:microsoft.com/office/officeart/2008/layout/HorizontalMultiLevelHierarchy"/>
    <dgm:cxn modelId="{7C75A610-5F13-3949-8D50-187862BB0A52}" type="presParOf" srcId="{93180932-306E-E545-95F9-2A5635FDC9F1}" destId="{7A2CD5A7-70D6-DE44-803D-0740544CB367}" srcOrd="0" destOrd="0" presId="urn:microsoft.com/office/officeart/2008/layout/HorizontalMultiLevelHierarchy"/>
    <dgm:cxn modelId="{2AEFDF84-C122-4743-8F07-C26C430B08F1}" type="presParOf" srcId="{551EC4E6-AE1D-DD43-B7C4-D7EFBEA2E636}" destId="{A0C9905E-6DBF-7645-94A7-C4BCDADC46B9}" srcOrd="3" destOrd="0" presId="urn:microsoft.com/office/officeart/2008/layout/HorizontalMultiLevelHierarchy"/>
    <dgm:cxn modelId="{1604885E-4F69-084C-B91B-6ABE3F9A0E7B}" type="presParOf" srcId="{A0C9905E-6DBF-7645-94A7-C4BCDADC46B9}" destId="{D3E2E567-EC04-E743-9B8C-985408EA1058}" srcOrd="0" destOrd="0" presId="urn:microsoft.com/office/officeart/2008/layout/HorizontalMultiLevelHierarchy"/>
    <dgm:cxn modelId="{3ABF5856-6BBB-634C-A195-34F2E1A9B55E}" type="presParOf" srcId="{A0C9905E-6DBF-7645-94A7-C4BCDADC46B9}" destId="{1488A531-D252-B440-B1DA-4363F37F8970}" srcOrd="1" destOrd="0" presId="urn:microsoft.com/office/officeart/2008/layout/HorizontalMultiLevelHierarchy"/>
    <dgm:cxn modelId="{8E3FFA96-4F27-C647-9D87-1CD8B1A2FE30}" type="presParOf" srcId="{551EC4E6-AE1D-DD43-B7C4-D7EFBEA2E636}" destId="{1F2800E8-CF94-FD43-8D0E-7E4B278315B1}" srcOrd="4" destOrd="0" presId="urn:microsoft.com/office/officeart/2008/layout/HorizontalMultiLevelHierarchy"/>
    <dgm:cxn modelId="{E811283F-6E64-8F45-A33C-4A21D7D6E6F9}" type="presParOf" srcId="{1F2800E8-CF94-FD43-8D0E-7E4B278315B1}" destId="{938A9782-2B6B-8141-99DA-6568305E0C38}" srcOrd="0" destOrd="0" presId="urn:microsoft.com/office/officeart/2008/layout/HorizontalMultiLevelHierarchy"/>
    <dgm:cxn modelId="{843BA4FA-02EF-C048-8B3F-FD5B8E27525A}" type="presParOf" srcId="{551EC4E6-AE1D-DD43-B7C4-D7EFBEA2E636}" destId="{7377E58F-198D-DE48-B3AF-2D2AF67C403D}" srcOrd="5" destOrd="0" presId="urn:microsoft.com/office/officeart/2008/layout/HorizontalMultiLevelHierarchy"/>
    <dgm:cxn modelId="{1AFAD678-C9A8-0344-829B-890EBA67ECBC}" type="presParOf" srcId="{7377E58F-198D-DE48-B3AF-2D2AF67C403D}" destId="{1C998B4A-F8C8-5D49-862A-38B9C7611407}" srcOrd="0" destOrd="0" presId="urn:microsoft.com/office/officeart/2008/layout/HorizontalMultiLevelHierarchy"/>
    <dgm:cxn modelId="{375C00FA-B65D-0448-9256-6C01CD17306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4EEEB97-17BD-0F4D-9691-5D55E22314A9}" type="presOf" srcId="{45267C76-6276-B44A-878A-9D61B556EBD7}" destId="{1F2800E8-CF94-FD43-8D0E-7E4B278315B1}" srcOrd="0" destOrd="0" presId="urn:microsoft.com/office/officeart/2008/layout/HorizontalMultiLevelHierarchy"/>
    <dgm:cxn modelId="{8ACFA28C-5E95-2443-950F-65C9A562D19A}" type="presOf" srcId="{DD5BF61D-B843-C744-B9A9-3312A1287EF4}" destId="{C852AF5D-E3CA-F844-B775-08DD6E6FB940}" srcOrd="0" destOrd="0" presId="urn:microsoft.com/office/officeart/2008/layout/HorizontalMultiLevelHierarchy"/>
    <dgm:cxn modelId="{DB71FC36-9B35-2545-9065-C413BB41BB30}" type="presOf" srcId="{BDC2CFA9-99C6-8347-9628-F8B57513FB8C}" destId="{7A2CD5A7-70D6-DE44-803D-0740544CB367}" srcOrd="1" destOrd="0" presId="urn:microsoft.com/office/officeart/2008/layout/HorizontalMultiLevelHierarchy"/>
    <dgm:cxn modelId="{B864FC81-403B-BF4B-8982-0150199C77CB}" type="presOf" srcId="{CC08C8E7-D5AB-9C4F-A78B-4A8C57EB2D22}" destId="{7111AE39-B455-7C4D-91F4-9E37E3822D07}" srcOrd="0" destOrd="0" presId="urn:microsoft.com/office/officeart/2008/layout/HorizontalMultiLevelHierarchy"/>
    <dgm:cxn modelId="{BA7335F7-6AF8-E741-9782-AAB2172FF658}" type="presOf" srcId="{A73DCD64-89DF-3E4C-9543-0D417B51464E}" destId="{F726EDD3-E670-9B47-8786-4F599884289D}" srcOrd="1" destOrd="0" presId="urn:microsoft.com/office/officeart/2008/layout/HorizontalMultiLevelHierarchy"/>
    <dgm:cxn modelId="{176EFB31-EE31-D649-A0B5-7A578BCF8435}" type="presOf" srcId="{BDC2CFA9-99C6-8347-9628-F8B57513FB8C}" destId="{93180932-306E-E545-95F9-2A5635FDC9F1}" srcOrd="0" destOrd="0" presId="urn:microsoft.com/office/officeart/2008/layout/HorizontalMultiLevelHierarchy"/>
    <dgm:cxn modelId="{3FF9E6A3-CC5C-7547-8F2C-ACE5176CD880}" type="presOf" srcId="{9BA062DA-6B7A-FC4F-B1BB-7CC4C74C72CE}" destId="{1C998B4A-F8C8-5D49-862A-38B9C7611407}" srcOrd="0" destOrd="0" presId="urn:microsoft.com/office/officeart/2008/layout/HorizontalMultiLevelHierarchy"/>
    <dgm:cxn modelId="{A5126BF0-8C25-554D-9342-8D00819D680F}" type="presOf" srcId="{45267C76-6276-B44A-878A-9D61B556EBD7}" destId="{938A9782-2B6B-8141-99DA-6568305E0C38}" srcOrd="1" destOrd="0" presId="urn:microsoft.com/office/officeart/2008/layout/HorizontalMultiLevelHierarchy"/>
    <dgm:cxn modelId="{EDD2C947-34B9-C74C-AC17-1E0C91E43DD6}" type="presOf" srcId="{773FD5F0-F007-F148-886B-86E72F86266E}" destId="{D3E2E567-EC04-E743-9B8C-985408EA1058}" srcOrd="0" destOrd="0" presId="urn:microsoft.com/office/officeart/2008/layout/HorizontalMultiLevelHierarchy"/>
    <dgm:cxn modelId="{9D0D6920-7C44-5847-977D-291D5660FFEA}" type="presOf" srcId="{A73DCD64-89DF-3E4C-9543-0D417B51464E}" destId="{082A771F-69AF-7C4C-86CB-DF1CD8CB6581}" srcOrd="0" destOrd="0" presId="urn:microsoft.com/office/officeart/2008/layout/HorizontalMultiLevelHierarchy"/>
    <dgm:cxn modelId="{ED16582C-5E73-EA42-B0A0-0B68377763AF}"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A452429-22DC-B442-BC2C-C8A2562CA28D}" type="presParOf" srcId="{3013142F-A3C7-F746-853E-2CA8B540A8DE}" destId="{B764B132-0961-414E-B6FA-FB0C6C1C6CED}" srcOrd="0" destOrd="0" presId="urn:microsoft.com/office/officeart/2008/layout/HorizontalMultiLevelHierarchy"/>
    <dgm:cxn modelId="{6E111767-9C3A-4D40-8D76-77864068EAFD}" type="presParOf" srcId="{B764B132-0961-414E-B6FA-FB0C6C1C6CED}" destId="{7111AE39-B455-7C4D-91F4-9E37E3822D07}" srcOrd="0" destOrd="0" presId="urn:microsoft.com/office/officeart/2008/layout/HorizontalMultiLevelHierarchy"/>
    <dgm:cxn modelId="{F337C5AF-C213-0F46-B1B6-176F02CECF7F}" type="presParOf" srcId="{B764B132-0961-414E-B6FA-FB0C6C1C6CED}" destId="{551EC4E6-AE1D-DD43-B7C4-D7EFBEA2E636}" srcOrd="1" destOrd="0" presId="urn:microsoft.com/office/officeart/2008/layout/HorizontalMultiLevelHierarchy"/>
    <dgm:cxn modelId="{483D9ABF-F115-4E42-87CF-8B00264028F9}" type="presParOf" srcId="{551EC4E6-AE1D-DD43-B7C4-D7EFBEA2E636}" destId="{082A771F-69AF-7C4C-86CB-DF1CD8CB6581}" srcOrd="0" destOrd="0" presId="urn:microsoft.com/office/officeart/2008/layout/HorizontalMultiLevelHierarchy"/>
    <dgm:cxn modelId="{DD5E78C5-03F1-B24D-B360-1B6BE5976745}" type="presParOf" srcId="{082A771F-69AF-7C4C-86CB-DF1CD8CB6581}" destId="{F726EDD3-E670-9B47-8786-4F599884289D}" srcOrd="0" destOrd="0" presId="urn:microsoft.com/office/officeart/2008/layout/HorizontalMultiLevelHierarchy"/>
    <dgm:cxn modelId="{020BB533-D77E-B840-B2B0-BAA6E15445ED}" type="presParOf" srcId="{551EC4E6-AE1D-DD43-B7C4-D7EFBEA2E636}" destId="{7B40AE63-0EA3-0747-BCE5-5F3AB0355BF2}" srcOrd="1" destOrd="0" presId="urn:microsoft.com/office/officeart/2008/layout/HorizontalMultiLevelHierarchy"/>
    <dgm:cxn modelId="{DD4284DB-7774-A340-9CA2-9E7128358365}" type="presParOf" srcId="{7B40AE63-0EA3-0747-BCE5-5F3AB0355BF2}" destId="{C852AF5D-E3CA-F844-B775-08DD6E6FB940}" srcOrd="0" destOrd="0" presId="urn:microsoft.com/office/officeart/2008/layout/HorizontalMultiLevelHierarchy"/>
    <dgm:cxn modelId="{40E6C35F-E99E-FA4F-AE8B-75D74C7C3138}" type="presParOf" srcId="{7B40AE63-0EA3-0747-BCE5-5F3AB0355BF2}" destId="{30463D07-8E7F-3146-97CE-76CE82648742}" srcOrd="1" destOrd="0" presId="urn:microsoft.com/office/officeart/2008/layout/HorizontalMultiLevelHierarchy"/>
    <dgm:cxn modelId="{67EAE305-10D1-3F4D-8C2C-9E18C7677E97}" type="presParOf" srcId="{551EC4E6-AE1D-DD43-B7C4-D7EFBEA2E636}" destId="{93180932-306E-E545-95F9-2A5635FDC9F1}" srcOrd="2" destOrd="0" presId="urn:microsoft.com/office/officeart/2008/layout/HorizontalMultiLevelHierarchy"/>
    <dgm:cxn modelId="{24D27426-54A7-3E48-8D56-7719350DD0DE}" type="presParOf" srcId="{93180932-306E-E545-95F9-2A5635FDC9F1}" destId="{7A2CD5A7-70D6-DE44-803D-0740544CB367}" srcOrd="0" destOrd="0" presId="urn:microsoft.com/office/officeart/2008/layout/HorizontalMultiLevelHierarchy"/>
    <dgm:cxn modelId="{70D21D90-91C0-1044-AE5C-2DB64F3D8110}" type="presParOf" srcId="{551EC4E6-AE1D-DD43-B7C4-D7EFBEA2E636}" destId="{A0C9905E-6DBF-7645-94A7-C4BCDADC46B9}" srcOrd="3" destOrd="0" presId="urn:microsoft.com/office/officeart/2008/layout/HorizontalMultiLevelHierarchy"/>
    <dgm:cxn modelId="{05B04B21-0B35-124C-8BA7-D00C3D296F9F}" type="presParOf" srcId="{A0C9905E-6DBF-7645-94A7-C4BCDADC46B9}" destId="{D3E2E567-EC04-E743-9B8C-985408EA1058}" srcOrd="0" destOrd="0" presId="urn:microsoft.com/office/officeart/2008/layout/HorizontalMultiLevelHierarchy"/>
    <dgm:cxn modelId="{D502691B-8DD0-C547-B815-3CD7DEDE8886}" type="presParOf" srcId="{A0C9905E-6DBF-7645-94A7-C4BCDADC46B9}" destId="{1488A531-D252-B440-B1DA-4363F37F8970}" srcOrd="1" destOrd="0" presId="urn:microsoft.com/office/officeart/2008/layout/HorizontalMultiLevelHierarchy"/>
    <dgm:cxn modelId="{B2470605-35B6-B940-B1F7-8FFB9D501557}" type="presParOf" srcId="{551EC4E6-AE1D-DD43-B7C4-D7EFBEA2E636}" destId="{1F2800E8-CF94-FD43-8D0E-7E4B278315B1}" srcOrd="4" destOrd="0" presId="urn:microsoft.com/office/officeart/2008/layout/HorizontalMultiLevelHierarchy"/>
    <dgm:cxn modelId="{4FD40FDC-C968-294B-B771-25B04583296C}" type="presParOf" srcId="{1F2800E8-CF94-FD43-8D0E-7E4B278315B1}" destId="{938A9782-2B6B-8141-99DA-6568305E0C38}" srcOrd="0" destOrd="0" presId="urn:microsoft.com/office/officeart/2008/layout/HorizontalMultiLevelHierarchy"/>
    <dgm:cxn modelId="{86AD2FFD-1E44-F141-83AF-ABCF97ACD8AC}" type="presParOf" srcId="{551EC4E6-AE1D-DD43-B7C4-D7EFBEA2E636}" destId="{7377E58F-198D-DE48-B3AF-2D2AF67C403D}" srcOrd="5" destOrd="0" presId="urn:microsoft.com/office/officeart/2008/layout/HorizontalMultiLevelHierarchy"/>
    <dgm:cxn modelId="{21750BFC-6B1E-A246-91FF-5DAC96045013}" type="presParOf" srcId="{7377E58F-198D-DE48-B3AF-2D2AF67C403D}" destId="{1C998B4A-F8C8-5D49-862A-38B9C7611407}" srcOrd="0" destOrd="0" presId="urn:microsoft.com/office/officeart/2008/layout/HorizontalMultiLevelHierarchy"/>
    <dgm:cxn modelId="{497D1A3D-CDEA-0F4D-8A16-FA637D21824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C837F0E3-F553-8345-A617-8B537A6137F8}"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41AD334-89C6-FA45-9EE9-4E448A112B4A}" type="presOf" srcId="{A73DCD64-89DF-3E4C-9543-0D417B51464E}" destId="{F726EDD3-E670-9B47-8786-4F599884289D}" srcOrd="1" destOrd="0" presId="urn:microsoft.com/office/officeart/2008/layout/HorizontalMultiLevelHierarchy"/>
    <dgm:cxn modelId="{CD19EDA9-8E44-2D4D-BC31-EAC109925137}"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217F646-6223-6B4B-B048-1F3DC61241BC}" type="presOf" srcId="{A73DCD64-89DF-3E4C-9543-0D417B51464E}" destId="{082A771F-69AF-7C4C-86CB-DF1CD8CB6581}" srcOrd="0" destOrd="0" presId="urn:microsoft.com/office/officeart/2008/layout/HorizontalMultiLevelHierarchy"/>
    <dgm:cxn modelId="{353C3C63-A683-0943-89AF-EDB9C40746F5}" type="presOf" srcId="{BDC2CFA9-99C6-8347-9628-F8B57513FB8C}" destId="{7A2CD5A7-70D6-DE44-803D-0740544CB367}" srcOrd="1" destOrd="0" presId="urn:microsoft.com/office/officeart/2008/layout/HorizontalMultiLevelHierarchy"/>
    <dgm:cxn modelId="{2B92B0FB-0327-1D41-A991-BD98B3D2795B}" type="presOf" srcId="{BDC2CFA9-99C6-8347-9628-F8B57513FB8C}" destId="{93180932-306E-E545-95F9-2A5635FDC9F1}" srcOrd="0" destOrd="0" presId="urn:microsoft.com/office/officeart/2008/layout/HorizontalMultiLevelHierarchy"/>
    <dgm:cxn modelId="{D53C1E75-61B1-7C45-82BF-618BC86153AA}" type="presOf" srcId="{45267C76-6276-B44A-878A-9D61B556EBD7}" destId="{938A9782-2B6B-8141-99DA-6568305E0C38}" srcOrd="1" destOrd="0" presId="urn:microsoft.com/office/officeart/2008/layout/HorizontalMultiLevelHierarchy"/>
    <dgm:cxn modelId="{C940F35D-2A9D-8144-9539-58729AA1F40B}" type="presOf" srcId="{9BA062DA-6B7A-FC4F-B1BB-7CC4C74C72CE}" destId="{1C998B4A-F8C8-5D49-862A-38B9C7611407}" srcOrd="0" destOrd="0" presId="urn:microsoft.com/office/officeart/2008/layout/HorizontalMultiLevelHierarchy"/>
    <dgm:cxn modelId="{7F4BC5B7-91EA-CA42-8F46-5741F389938A}" type="presOf" srcId="{773FD5F0-F007-F148-886B-86E72F86266E}" destId="{D3E2E567-EC04-E743-9B8C-985408EA1058}" srcOrd="0" destOrd="0" presId="urn:microsoft.com/office/officeart/2008/layout/HorizontalMultiLevelHierarchy"/>
    <dgm:cxn modelId="{0E874C59-6191-AD4E-94AC-205B7E98646B}" type="presOf" srcId="{45267C76-6276-B44A-878A-9D61B556EBD7}" destId="{1F2800E8-CF94-FD43-8D0E-7E4B278315B1}" srcOrd="0" destOrd="0" presId="urn:microsoft.com/office/officeart/2008/layout/HorizontalMultiLevelHierarchy"/>
    <dgm:cxn modelId="{8FB892A8-6D13-654C-BF3A-0FAD625E0B04}"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9FBE04A-5A51-2546-8F25-F44880DDFD26}" type="presParOf" srcId="{3013142F-A3C7-F746-853E-2CA8B540A8DE}" destId="{B764B132-0961-414E-B6FA-FB0C6C1C6CED}" srcOrd="0" destOrd="0" presId="urn:microsoft.com/office/officeart/2008/layout/HorizontalMultiLevelHierarchy"/>
    <dgm:cxn modelId="{C3F9CD04-F0F0-3B48-986A-8CCC647086D6}" type="presParOf" srcId="{B764B132-0961-414E-B6FA-FB0C6C1C6CED}" destId="{7111AE39-B455-7C4D-91F4-9E37E3822D07}" srcOrd="0" destOrd="0" presId="urn:microsoft.com/office/officeart/2008/layout/HorizontalMultiLevelHierarchy"/>
    <dgm:cxn modelId="{E66D6690-2FB3-F445-AD01-032E3F944EAE}" type="presParOf" srcId="{B764B132-0961-414E-B6FA-FB0C6C1C6CED}" destId="{551EC4E6-AE1D-DD43-B7C4-D7EFBEA2E636}" srcOrd="1" destOrd="0" presId="urn:microsoft.com/office/officeart/2008/layout/HorizontalMultiLevelHierarchy"/>
    <dgm:cxn modelId="{E55784B3-0BC4-A047-AE27-887A29F700CF}" type="presParOf" srcId="{551EC4E6-AE1D-DD43-B7C4-D7EFBEA2E636}" destId="{082A771F-69AF-7C4C-86CB-DF1CD8CB6581}" srcOrd="0" destOrd="0" presId="urn:microsoft.com/office/officeart/2008/layout/HorizontalMultiLevelHierarchy"/>
    <dgm:cxn modelId="{E09E2342-0B6D-4E4E-B87A-C556081BD6C1}" type="presParOf" srcId="{082A771F-69AF-7C4C-86CB-DF1CD8CB6581}" destId="{F726EDD3-E670-9B47-8786-4F599884289D}" srcOrd="0" destOrd="0" presId="urn:microsoft.com/office/officeart/2008/layout/HorizontalMultiLevelHierarchy"/>
    <dgm:cxn modelId="{3BA7798C-B963-5347-8078-DF4DB5D35E63}" type="presParOf" srcId="{551EC4E6-AE1D-DD43-B7C4-D7EFBEA2E636}" destId="{7B40AE63-0EA3-0747-BCE5-5F3AB0355BF2}" srcOrd="1" destOrd="0" presId="urn:microsoft.com/office/officeart/2008/layout/HorizontalMultiLevelHierarchy"/>
    <dgm:cxn modelId="{1D28F022-7CC5-8A4A-B039-1FD41FD82EAE}" type="presParOf" srcId="{7B40AE63-0EA3-0747-BCE5-5F3AB0355BF2}" destId="{C852AF5D-E3CA-F844-B775-08DD6E6FB940}" srcOrd="0" destOrd="0" presId="urn:microsoft.com/office/officeart/2008/layout/HorizontalMultiLevelHierarchy"/>
    <dgm:cxn modelId="{560DB526-8E62-7D4F-8D1A-0C829DEFD94C}" type="presParOf" srcId="{7B40AE63-0EA3-0747-BCE5-5F3AB0355BF2}" destId="{30463D07-8E7F-3146-97CE-76CE82648742}" srcOrd="1" destOrd="0" presId="urn:microsoft.com/office/officeart/2008/layout/HorizontalMultiLevelHierarchy"/>
    <dgm:cxn modelId="{AE8315CA-6ACC-8047-8082-5310FCDD5582}" type="presParOf" srcId="{551EC4E6-AE1D-DD43-B7C4-D7EFBEA2E636}" destId="{93180932-306E-E545-95F9-2A5635FDC9F1}" srcOrd="2" destOrd="0" presId="urn:microsoft.com/office/officeart/2008/layout/HorizontalMultiLevelHierarchy"/>
    <dgm:cxn modelId="{C13A4CD3-040C-3E49-A0C7-D5E35FE05C48}" type="presParOf" srcId="{93180932-306E-E545-95F9-2A5635FDC9F1}" destId="{7A2CD5A7-70D6-DE44-803D-0740544CB367}" srcOrd="0" destOrd="0" presId="urn:microsoft.com/office/officeart/2008/layout/HorizontalMultiLevelHierarchy"/>
    <dgm:cxn modelId="{34BDD8E2-C6A3-9B49-82DA-E283B6D9730B}" type="presParOf" srcId="{551EC4E6-AE1D-DD43-B7C4-D7EFBEA2E636}" destId="{A0C9905E-6DBF-7645-94A7-C4BCDADC46B9}" srcOrd="3" destOrd="0" presId="urn:microsoft.com/office/officeart/2008/layout/HorizontalMultiLevelHierarchy"/>
    <dgm:cxn modelId="{08B9AC05-A692-874B-B769-F7DBC5BE4BBC}" type="presParOf" srcId="{A0C9905E-6DBF-7645-94A7-C4BCDADC46B9}" destId="{D3E2E567-EC04-E743-9B8C-985408EA1058}" srcOrd="0" destOrd="0" presId="urn:microsoft.com/office/officeart/2008/layout/HorizontalMultiLevelHierarchy"/>
    <dgm:cxn modelId="{DADC5FA3-04F1-264D-8BB3-049BD970E2FD}" type="presParOf" srcId="{A0C9905E-6DBF-7645-94A7-C4BCDADC46B9}" destId="{1488A531-D252-B440-B1DA-4363F37F8970}" srcOrd="1" destOrd="0" presId="urn:microsoft.com/office/officeart/2008/layout/HorizontalMultiLevelHierarchy"/>
    <dgm:cxn modelId="{3D190EB5-A6FB-3546-A681-E2BD7080F9F2}" type="presParOf" srcId="{551EC4E6-AE1D-DD43-B7C4-D7EFBEA2E636}" destId="{1F2800E8-CF94-FD43-8D0E-7E4B278315B1}" srcOrd="4" destOrd="0" presId="urn:microsoft.com/office/officeart/2008/layout/HorizontalMultiLevelHierarchy"/>
    <dgm:cxn modelId="{A0C05AEB-D6CD-D646-A60B-7917D3D35C14}" type="presParOf" srcId="{1F2800E8-CF94-FD43-8D0E-7E4B278315B1}" destId="{938A9782-2B6B-8141-99DA-6568305E0C38}" srcOrd="0" destOrd="0" presId="urn:microsoft.com/office/officeart/2008/layout/HorizontalMultiLevelHierarchy"/>
    <dgm:cxn modelId="{F1B1BB47-454B-3344-B862-0C98B863CD75}" type="presParOf" srcId="{551EC4E6-AE1D-DD43-B7C4-D7EFBEA2E636}" destId="{7377E58F-198D-DE48-B3AF-2D2AF67C403D}" srcOrd="5" destOrd="0" presId="urn:microsoft.com/office/officeart/2008/layout/HorizontalMultiLevelHierarchy"/>
    <dgm:cxn modelId="{CBE16651-A0F6-1B4B-B746-0C7D9A12BEEA}" type="presParOf" srcId="{7377E58F-198D-DE48-B3AF-2D2AF67C403D}" destId="{1C998B4A-F8C8-5D49-862A-38B9C7611407}" srcOrd="0" destOrd="0" presId="urn:microsoft.com/office/officeart/2008/layout/HorizontalMultiLevelHierarchy"/>
    <dgm:cxn modelId="{2B1E0142-2783-BE41-B8CC-44C177EE558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BEB6E98E-FACF-4633-9751-FEDE478298C0}" type="presOf" srcId="{773FD5F0-F007-F148-886B-86E72F86266E}" destId="{D3E2E567-EC04-E743-9B8C-985408EA1058}" srcOrd="0" destOrd="0" presId="urn:microsoft.com/office/officeart/2008/layout/HorizontalMultiLevelHierarchy"/>
    <dgm:cxn modelId="{8DC5CC95-E5E7-453F-8E78-C9CD2E17A249}"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42834B28-BFDC-4854-994A-C107064EDD50}" type="presOf" srcId="{BDC2CFA9-99C6-8347-9628-F8B57513FB8C}" destId="{7A2CD5A7-70D6-DE44-803D-0740544CB367}" srcOrd="1" destOrd="0" presId="urn:microsoft.com/office/officeart/2008/layout/HorizontalMultiLevelHierarchy"/>
    <dgm:cxn modelId="{A61CF255-72D1-4A4D-85EE-F1DE7599DD9E}" type="presOf" srcId="{DD5BF61D-B843-C744-B9A9-3312A1287EF4}" destId="{C852AF5D-E3CA-F844-B775-08DD6E6FB940}" srcOrd="0" destOrd="0" presId="urn:microsoft.com/office/officeart/2008/layout/HorizontalMultiLevelHierarchy"/>
    <dgm:cxn modelId="{37B18D24-048A-4E09-A8B3-B91607A4DCE3}" type="presOf" srcId="{2EFE4671-8583-3540-9262-1FC578B666F4}" destId="{3013142F-A3C7-F746-853E-2CA8B540A8DE}" srcOrd="0" destOrd="0" presId="urn:microsoft.com/office/officeart/2008/layout/HorizontalMultiLevelHierarchy"/>
    <dgm:cxn modelId="{E180CD01-89F8-44C2-9875-0CB6C4A6655D}" type="presOf" srcId="{A73DCD64-89DF-3E4C-9543-0D417B51464E}" destId="{082A771F-69AF-7C4C-86CB-DF1CD8CB6581}" srcOrd="0" destOrd="0" presId="urn:microsoft.com/office/officeart/2008/layout/HorizontalMultiLevelHierarchy"/>
    <dgm:cxn modelId="{042DDFC3-D0BA-4A52-BDF6-96D2ECC4E0BD}" type="presOf" srcId="{9BA062DA-6B7A-FC4F-B1BB-7CC4C74C72CE}" destId="{1C998B4A-F8C8-5D49-862A-38B9C7611407}" srcOrd="0" destOrd="0" presId="urn:microsoft.com/office/officeart/2008/layout/HorizontalMultiLevelHierarchy"/>
    <dgm:cxn modelId="{139025C2-A43F-42A7-B171-C3495039B19A}" type="presOf" srcId="{CC08C8E7-D5AB-9C4F-A78B-4A8C57EB2D22}" destId="{7111AE39-B455-7C4D-91F4-9E37E3822D07}" srcOrd="0" destOrd="0" presId="urn:microsoft.com/office/officeart/2008/layout/HorizontalMultiLevelHierarchy"/>
    <dgm:cxn modelId="{C6694FEA-EAA1-4CE8-B4B6-AB1627D0CDF1}" type="presOf" srcId="{45267C76-6276-B44A-878A-9D61B556EBD7}" destId="{938A9782-2B6B-8141-99DA-6568305E0C38}" srcOrd="1" destOrd="0" presId="urn:microsoft.com/office/officeart/2008/layout/HorizontalMultiLevelHierarchy"/>
    <dgm:cxn modelId="{8B74B86C-D3C4-46BB-8A3E-36E5B0049200}"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A23059F-1941-427D-B63C-E32758BF35FD}" type="presOf" srcId="{A73DCD64-89DF-3E4C-9543-0D417B51464E}" destId="{F726EDD3-E670-9B47-8786-4F599884289D}" srcOrd="1" destOrd="0" presId="urn:microsoft.com/office/officeart/2008/layout/HorizontalMultiLevelHierarchy"/>
    <dgm:cxn modelId="{5B6DA0B1-5E26-4426-B22E-43A1C4C6BEC5}" type="presParOf" srcId="{3013142F-A3C7-F746-853E-2CA8B540A8DE}" destId="{B764B132-0961-414E-B6FA-FB0C6C1C6CED}" srcOrd="0" destOrd="0" presId="urn:microsoft.com/office/officeart/2008/layout/HorizontalMultiLevelHierarchy"/>
    <dgm:cxn modelId="{4D56201F-572B-4FB3-86FE-7DF6A95B19FB}" type="presParOf" srcId="{B764B132-0961-414E-B6FA-FB0C6C1C6CED}" destId="{7111AE39-B455-7C4D-91F4-9E37E3822D07}" srcOrd="0" destOrd="0" presId="urn:microsoft.com/office/officeart/2008/layout/HorizontalMultiLevelHierarchy"/>
    <dgm:cxn modelId="{51D5C678-711F-4512-8F59-5C60E022085C}" type="presParOf" srcId="{B764B132-0961-414E-B6FA-FB0C6C1C6CED}" destId="{551EC4E6-AE1D-DD43-B7C4-D7EFBEA2E636}" srcOrd="1" destOrd="0" presId="urn:microsoft.com/office/officeart/2008/layout/HorizontalMultiLevelHierarchy"/>
    <dgm:cxn modelId="{D2F05B3B-9F92-41F9-A75E-532ACA863FB4}" type="presParOf" srcId="{551EC4E6-AE1D-DD43-B7C4-D7EFBEA2E636}" destId="{082A771F-69AF-7C4C-86CB-DF1CD8CB6581}" srcOrd="0" destOrd="0" presId="urn:microsoft.com/office/officeart/2008/layout/HorizontalMultiLevelHierarchy"/>
    <dgm:cxn modelId="{84E7E499-ECE7-4767-AF8A-B1DF562CB613}" type="presParOf" srcId="{082A771F-69AF-7C4C-86CB-DF1CD8CB6581}" destId="{F726EDD3-E670-9B47-8786-4F599884289D}" srcOrd="0" destOrd="0" presId="urn:microsoft.com/office/officeart/2008/layout/HorizontalMultiLevelHierarchy"/>
    <dgm:cxn modelId="{4B371202-85EE-40F1-940E-67F11BF13583}" type="presParOf" srcId="{551EC4E6-AE1D-DD43-B7C4-D7EFBEA2E636}" destId="{7B40AE63-0EA3-0747-BCE5-5F3AB0355BF2}" srcOrd="1" destOrd="0" presId="urn:microsoft.com/office/officeart/2008/layout/HorizontalMultiLevelHierarchy"/>
    <dgm:cxn modelId="{F60B623F-2ADC-4CF5-9E5C-49C5207F201B}" type="presParOf" srcId="{7B40AE63-0EA3-0747-BCE5-5F3AB0355BF2}" destId="{C852AF5D-E3CA-F844-B775-08DD6E6FB940}" srcOrd="0" destOrd="0" presId="urn:microsoft.com/office/officeart/2008/layout/HorizontalMultiLevelHierarchy"/>
    <dgm:cxn modelId="{BE4E79B5-2703-401E-8419-912452BBD8D2}" type="presParOf" srcId="{7B40AE63-0EA3-0747-BCE5-5F3AB0355BF2}" destId="{30463D07-8E7F-3146-97CE-76CE82648742}" srcOrd="1" destOrd="0" presId="urn:microsoft.com/office/officeart/2008/layout/HorizontalMultiLevelHierarchy"/>
    <dgm:cxn modelId="{8265C19C-0957-421B-B8FF-1712D53AB094}" type="presParOf" srcId="{551EC4E6-AE1D-DD43-B7C4-D7EFBEA2E636}" destId="{93180932-306E-E545-95F9-2A5635FDC9F1}" srcOrd="2" destOrd="0" presId="urn:microsoft.com/office/officeart/2008/layout/HorizontalMultiLevelHierarchy"/>
    <dgm:cxn modelId="{E5FCC8F9-E9D8-4E7F-BD24-E94BC0E188FB}" type="presParOf" srcId="{93180932-306E-E545-95F9-2A5635FDC9F1}" destId="{7A2CD5A7-70D6-DE44-803D-0740544CB367}" srcOrd="0" destOrd="0" presId="urn:microsoft.com/office/officeart/2008/layout/HorizontalMultiLevelHierarchy"/>
    <dgm:cxn modelId="{411B8398-0792-4B1D-B728-CAE0AC53541C}" type="presParOf" srcId="{551EC4E6-AE1D-DD43-B7C4-D7EFBEA2E636}" destId="{A0C9905E-6DBF-7645-94A7-C4BCDADC46B9}" srcOrd="3" destOrd="0" presId="urn:microsoft.com/office/officeart/2008/layout/HorizontalMultiLevelHierarchy"/>
    <dgm:cxn modelId="{25D70744-9EFF-4C29-BC77-7091A1DF62A6}" type="presParOf" srcId="{A0C9905E-6DBF-7645-94A7-C4BCDADC46B9}" destId="{D3E2E567-EC04-E743-9B8C-985408EA1058}" srcOrd="0" destOrd="0" presId="urn:microsoft.com/office/officeart/2008/layout/HorizontalMultiLevelHierarchy"/>
    <dgm:cxn modelId="{23B45CAA-028A-4887-80ED-6F4D40C4948D}" type="presParOf" srcId="{A0C9905E-6DBF-7645-94A7-C4BCDADC46B9}" destId="{1488A531-D252-B440-B1DA-4363F37F8970}" srcOrd="1" destOrd="0" presId="urn:microsoft.com/office/officeart/2008/layout/HorizontalMultiLevelHierarchy"/>
    <dgm:cxn modelId="{9C7B307E-4DEF-45EB-A70B-F77149482C9C}" type="presParOf" srcId="{551EC4E6-AE1D-DD43-B7C4-D7EFBEA2E636}" destId="{1F2800E8-CF94-FD43-8D0E-7E4B278315B1}" srcOrd="4" destOrd="0" presId="urn:microsoft.com/office/officeart/2008/layout/HorizontalMultiLevelHierarchy"/>
    <dgm:cxn modelId="{2470A5C7-F739-4353-8F03-D668D7D30762}" type="presParOf" srcId="{1F2800E8-CF94-FD43-8D0E-7E4B278315B1}" destId="{938A9782-2B6B-8141-99DA-6568305E0C38}" srcOrd="0" destOrd="0" presId="urn:microsoft.com/office/officeart/2008/layout/HorizontalMultiLevelHierarchy"/>
    <dgm:cxn modelId="{F1EAF7B0-EAE7-4E8C-B1A6-4F610C20089B}" type="presParOf" srcId="{551EC4E6-AE1D-DD43-B7C4-D7EFBEA2E636}" destId="{7377E58F-198D-DE48-B3AF-2D2AF67C403D}" srcOrd="5" destOrd="0" presId="urn:microsoft.com/office/officeart/2008/layout/HorizontalMultiLevelHierarchy"/>
    <dgm:cxn modelId="{58C72881-C53C-42F2-AC18-75D6DF3E0CB2}" type="presParOf" srcId="{7377E58F-198D-DE48-B3AF-2D2AF67C403D}" destId="{1C998B4A-F8C8-5D49-862A-38B9C7611407}" srcOrd="0" destOrd="0" presId="urn:microsoft.com/office/officeart/2008/layout/HorizontalMultiLevelHierarchy"/>
    <dgm:cxn modelId="{7A33EC64-8A3B-47BC-A397-5AD0140F18F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851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A6A038CF-560A-794B-82E3-D7EF80A06983}" type="presOf" srcId="{9BA062DA-6B7A-FC4F-B1BB-7CC4C74C72CE}" destId="{1C998B4A-F8C8-5D49-862A-38B9C7611407}" srcOrd="0" destOrd="0" presId="urn:microsoft.com/office/officeart/2008/layout/HorizontalMultiLevelHierarchy"/>
    <dgm:cxn modelId="{58ED8C08-F552-534D-A3C7-7A0B541837F6}" type="presOf" srcId="{A73DCD64-89DF-3E4C-9543-0D417B51464E}" destId="{082A771F-69AF-7C4C-86CB-DF1CD8CB6581}" srcOrd="0" destOrd="0" presId="urn:microsoft.com/office/officeart/2008/layout/HorizontalMultiLevelHierarchy"/>
    <dgm:cxn modelId="{F87CF1E2-BAE7-EE49-AD95-3C372D16F44C}" type="presOf" srcId="{BDC2CFA9-99C6-8347-9628-F8B57513FB8C}" destId="{93180932-306E-E545-95F9-2A5635FDC9F1}" srcOrd="0" destOrd="0" presId="urn:microsoft.com/office/officeart/2008/layout/HorizontalMultiLevelHierarchy"/>
    <dgm:cxn modelId="{06AC5214-36B1-104F-9F90-61EE8BEADC8D}" type="presOf" srcId="{A73DCD64-89DF-3E4C-9543-0D417B51464E}" destId="{F726EDD3-E670-9B47-8786-4F599884289D}" srcOrd="1" destOrd="0" presId="urn:microsoft.com/office/officeart/2008/layout/HorizontalMultiLevelHierarchy"/>
    <dgm:cxn modelId="{90A628FA-CB61-F643-90EB-E4E800726B75}" type="presOf" srcId="{CC08C8E7-D5AB-9C4F-A78B-4A8C57EB2D22}" destId="{7111AE39-B455-7C4D-91F4-9E37E3822D07}" srcOrd="0" destOrd="0" presId="urn:microsoft.com/office/officeart/2008/layout/HorizontalMultiLevelHierarchy"/>
    <dgm:cxn modelId="{4CF4C9ED-A29E-4943-BF2C-74FE5A399ACB}" type="presOf" srcId="{2EFE4671-8583-3540-9262-1FC578B666F4}" destId="{3013142F-A3C7-F746-853E-2CA8B540A8DE}" srcOrd="0" destOrd="0" presId="urn:microsoft.com/office/officeart/2008/layout/HorizontalMultiLevelHierarchy"/>
    <dgm:cxn modelId="{FDAD31D7-79C5-934D-BB54-BD2A74213B63}" type="presOf" srcId="{45267C76-6276-B44A-878A-9D61B556EBD7}" destId="{938A9782-2B6B-8141-99DA-6568305E0C38}" srcOrd="1" destOrd="0" presId="urn:microsoft.com/office/officeart/2008/layout/HorizontalMultiLevelHierarchy"/>
    <dgm:cxn modelId="{7314A600-E4BB-E742-B9A3-282BF01C9AA3}" type="presOf" srcId="{DD5BF61D-B843-C744-B9A9-3312A1287EF4}" destId="{C852AF5D-E3CA-F844-B775-08DD6E6FB940}" srcOrd="0" destOrd="0" presId="urn:microsoft.com/office/officeart/2008/layout/HorizontalMultiLevelHierarchy"/>
    <dgm:cxn modelId="{84B7ED65-10E5-6442-A404-F5C79194A1C8}" type="presOf" srcId="{773FD5F0-F007-F148-886B-86E72F86266E}" destId="{D3E2E567-EC04-E743-9B8C-985408EA1058}" srcOrd="0" destOrd="0" presId="urn:microsoft.com/office/officeart/2008/layout/HorizontalMultiLevelHierarchy"/>
    <dgm:cxn modelId="{0065FD09-F218-684C-9B2A-79881756F856}" type="presOf" srcId="{45267C76-6276-B44A-878A-9D61B556EBD7}" destId="{1F2800E8-CF94-FD43-8D0E-7E4B278315B1}" srcOrd="0" destOrd="0" presId="urn:microsoft.com/office/officeart/2008/layout/HorizontalMultiLevelHierarchy"/>
    <dgm:cxn modelId="{CD29D608-50A2-114F-A5EA-3F4AA950F10E}"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C30CD14D-73FA-CA4D-A52D-A5BAE2B249A5}" type="presParOf" srcId="{3013142F-A3C7-F746-853E-2CA8B540A8DE}" destId="{B764B132-0961-414E-B6FA-FB0C6C1C6CED}" srcOrd="0" destOrd="0" presId="urn:microsoft.com/office/officeart/2008/layout/HorizontalMultiLevelHierarchy"/>
    <dgm:cxn modelId="{83FF5856-0280-F643-9593-F263DCB03AF8}" type="presParOf" srcId="{B764B132-0961-414E-B6FA-FB0C6C1C6CED}" destId="{7111AE39-B455-7C4D-91F4-9E37E3822D07}" srcOrd="0" destOrd="0" presId="urn:microsoft.com/office/officeart/2008/layout/HorizontalMultiLevelHierarchy"/>
    <dgm:cxn modelId="{356EBEF1-B9B3-1C4D-9A08-F1547648EEFC}" type="presParOf" srcId="{B764B132-0961-414E-B6FA-FB0C6C1C6CED}" destId="{551EC4E6-AE1D-DD43-B7C4-D7EFBEA2E636}" srcOrd="1" destOrd="0" presId="urn:microsoft.com/office/officeart/2008/layout/HorizontalMultiLevelHierarchy"/>
    <dgm:cxn modelId="{86FD0AFB-7F14-9649-9A83-D92379F5BCF1}" type="presParOf" srcId="{551EC4E6-AE1D-DD43-B7C4-D7EFBEA2E636}" destId="{082A771F-69AF-7C4C-86CB-DF1CD8CB6581}" srcOrd="0" destOrd="0" presId="urn:microsoft.com/office/officeart/2008/layout/HorizontalMultiLevelHierarchy"/>
    <dgm:cxn modelId="{E6002FD0-3006-C44D-AAB2-C47A5F532A7E}" type="presParOf" srcId="{082A771F-69AF-7C4C-86CB-DF1CD8CB6581}" destId="{F726EDD3-E670-9B47-8786-4F599884289D}" srcOrd="0" destOrd="0" presId="urn:microsoft.com/office/officeart/2008/layout/HorizontalMultiLevelHierarchy"/>
    <dgm:cxn modelId="{379BBC51-13A4-914E-9444-A3CD2C5776AC}" type="presParOf" srcId="{551EC4E6-AE1D-DD43-B7C4-D7EFBEA2E636}" destId="{7B40AE63-0EA3-0747-BCE5-5F3AB0355BF2}" srcOrd="1" destOrd="0" presId="urn:microsoft.com/office/officeart/2008/layout/HorizontalMultiLevelHierarchy"/>
    <dgm:cxn modelId="{7E298704-0BDE-6A4E-9303-D12C7B424654}" type="presParOf" srcId="{7B40AE63-0EA3-0747-BCE5-5F3AB0355BF2}" destId="{C852AF5D-E3CA-F844-B775-08DD6E6FB940}" srcOrd="0" destOrd="0" presId="urn:microsoft.com/office/officeart/2008/layout/HorizontalMultiLevelHierarchy"/>
    <dgm:cxn modelId="{D178DDBC-0168-684B-A9C7-896F036F0F1B}" type="presParOf" srcId="{7B40AE63-0EA3-0747-BCE5-5F3AB0355BF2}" destId="{30463D07-8E7F-3146-97CE-76CE82648742}" srcOrd="1" destOrd="0" presId="urn:microsoft.com/office/officeart/2008/layout/HorizontalMultiLevelHierarchy"/>
    <dgm:cxn modelId="{C21021CD-0A55-2C4A-95C5-58E63A96F776}" type="presParOf" srcId="{551EC4E6-AE1D-DD43-B7C4-D7EFBEA2E636}" destId="{93180932-306E-E545-95F9-2A5635FDC9F1}" srcOrd="2" destOrd="0" presId="urn:microsoft.com/office/officeart/2008/layout/HorizontalMultiLevelHierarchy"/>
    <dgm:cxn modelId="{FDF0407B-FD21-E444-A410-61EB1D9A0959}" type="presParOf" srcId="{93180932-306E-E545-95F9-2A5635FDC9F1}" destId="{7A2CD5A7-70D6-DE44-803D-0740544CB367}" srcOrd="0" destOrd="0" presId="urn:microsoft.com/office/officeart/2008/layout/HorizontalMultiLevelHierarchy"/>
    <dgm:cxn modelId="{475B9053-7526-A142-BBF5-7B91E532AF7D}" type="presParOf" srcId="{551EC4E6-AE1D-DD43-B7C4-D7EFBEA2E636}" destId="{A0C9905E-6DBF-7645-94A7-C4BCDADC46B9}" srcOrd="3" destOrd="0" presId="urn:microsoft.com/office/officeart/2008/layout/HorizontalMultiLevelHierarchy"/>
    <dgm:cxn modelId="{FF53FBA6-DC65-404B-BED1-002588D20D9B}" type="presParOf" srcId="{A0C9905E-6DBF-7645-94A7-C4BCDADC46B9}" destId="{D3E2E567-EC04-E743-9B8C-985408EA1058}" srcOrd="0" destOrd="0" presId="urn:microsoft.com/office/officeart/2008/layout/HorizontalMultiLevelHierarchy"/>
    <dgm:cxn modelId="{CC3F5E74-B472-644E-B73E-43E403A0BE39}" type="presParOf" srcId="{A0C9905E-6DBF-7645-94A7-C4BCDADC46B9}" destId="{1488A531-D252-B440-B1DA-4363F37F8970}" srcOrd="1" destOrd="0" presId="urn:microsoft.com/office/officeart/2008/layout/HorizontalMultiLevelHierarchy"/>
    <dgm:cxn modelId="{0D412116-863E-C148-BF8F-E61355B12E11}" type="presParOf" srcId="{551EC4E6-AE1D-DD43-B7C4-D7EFBEA2E636}" destId="{1F2800E8-CF94-FD43-8D0E-7E4B278315B1}" srcOrd="4" destOrd="0" presId="urn:microsoft.com/office/officeart/2008/layout/HorizontalMultiLevelHierarchy"/>
    <dgm:cxn modelId="{AC985E7C-DFEE-B54C-B5B9-5C532D68D4E8}" type="presParOf" srcId="{1F2800E8-CF94-FD43-8D0E-7E4B278315B1}" destId="{938A9782-2B6B-8141-99DA-6568305E0C38}" srcOrd="0" destOrd="0" presId="urn:microsoft.com/office/officeart/2008/layout/HorizontalMultiLevelHierarchy"/>
    <dgm:cxn modelId="{8324E867-E4B6-7B44-A312-E609543452A8}" type="presParOf" srcId="{551EC4E6-AE1D-DD43-B7C4-D7EFBEA2E636}" destId="{7377E58F-198D-DE48-B3AF-2D2AF67C403D}" srcOrd="5" destOrd="0" presId="urn:microsoft.com/office/officeart/2008/layout/HorizontalMultiLevelHierarchy"/>
    <dgm:cxn modelId="{C7DB7E6F-3219-4946-AD6F-B8629F056371}" type="presParOf" srcId="{7377E58F-198D-DE48-B3AF-2D2AF67C403D}" destId="{1C998B4A-F8C8-5D49-862A-38B9C7611407}" srcOrd="0" destOrd="0" presId="urn:microsoft.com/office/officeart/2008/layout/HorizontalMultiLevelHierarchy"/>
    <dgm:cxn modelId="{53D92EA2-B6B6-934A-A476-F1C8A162B98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a:solidFill>
          <a:schemeClr val="bg1"/>
        </a:solidFill>
        <a:ln>
          <a:solidFill>
            <a:schemeClr val="bg1">
              <a:lumMod val="95000"/>
            </a:schemeClr>
          </a:solidFill>
        </a:ln>
      </dgm:spPr>
      <dgm:t>
        <a:bodyPr/>
        <a:lstStyle/>
        <a:p>
          <a:pPr algn="l"/>
          <a:r>
            <a:rPr lang="zh-CN" altLang="en-US" sz="2400" dirty="0" smtClean="0">
              <a:solidFill>
                <a:schemeClr val="tx1"/>
              </a:solidFill>
              <a:latin typeface="SimSun" charset="-122"/>
              <a:ea typeface="SimSun" charset="-122"/>
              <a:cs typeface="SimSun" charset="-122"/>
            </a:rPr>
            <a:t>第</a:t>
          </a:r>
          <a:r>
            <a:rPr lang="en-US" altLang="zh-CN" sz="2400" dirty="0" smtClean="0">
              <a:solidFill>
                <a:schemeClr val="tx1"/>
              </a:solidFill>
              <a:latin typeface="SimSun" charset="-122"/>
              <a:ea typeface="SimSun" charset="-122"/>
              <a:cs typeface="SimSun" charset="-122"/>
            </a:rPr>
            <a:t>2</a:t>
          </a:r>
          <a:r>
            <a:rPr lang="zh-CN" altLang="en-US" sz="2400" dirty="0" smtClean="0">
              <a:solidFill>
                <a:schemeClr val="tx1"/>
              </a:solidFill>
              <a:latin typeface="SimSun" charset="-122"/>
              <a:ea typeface="SimSun" charset="-122"/>
              <a:cs typeface="SimSun" charset="-122"/>
            </a:rPr>
            <a:t> 章 供求分析</a:t>
          </a:r>
          <a:endParaRPr lang="zh-CN" altLang="en-US" sz="2400" dirty="0">
            <a:solidFill>
              <a:schemeClr val="tx1"/>
            </a:solidFill>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a:solidFill>
          <a:srgbClr val="C00000"/>
        </a:solidFill>
        <a:ln>
          <a:solidFill>
            <a:srgbClr val="C00000"/>
          </a:solidFill>
        </a:ln>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0645387A-9707-4F04-A2BC-4A308B55938D}" type="presOf" srcId="{887E1BA4-75F1-894D-A744-FE9FD680F190}" destId="{E7F00E80-BF27-5546-BA55-1448BC72D880}" srcOrd="1" destOrd="0" presId="urn:microsoft.com/office/officeart/2008/layout/HorizontalMultiLevelHierarchy"/>
    <dgm:cxn modelId="{61C3E49A-A23A-4FBE-A7A1-A2F21ED04179}" type="presOf" srcId="{A73DCD64-89DF-3E4C-9543-0D417B51464E}" destId="{082A771F-69AF-7C4C-86CB-DF1CD8CB6581}" srcOrd="0" destOrd="0" presId="urn:microsoft.com/office/officeart/2008/layout/HorizontalMultiLevelHierarchy"/>
    <dgm:cxn modelId="{936A5DEA-4D3D-448B-94BC-2153FF7BF437}" type="presOf" srcId="{6CB7309F-D8D5-EE42-A792-5DBC6DD2FA19}" destId="{D87FA41A-845D-0742-BFE6-B20A8A85E955}" srcOrd="0" destOrd="0" presId="urn:microsoft.com/office/officeart/2008/layout/HorizontalMultiLevelHierarchy"/>
    <dgm:cxn modelId="{4EC72948-F4C0-40FC-8CAB-A901F8614DE7}" type="presOf" srcId="{45267C76-6276-B44A-878A-9D61B556EBD7}" destId="{1F2800E8-CF94-FD43-8D0E-7E4B278315B1}"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E3E14CF9-1973-3B44-9755-F7592DDA6571}" srcId="{CC08C8E7-D5AB-9C4F-A78B-4A8C57EB2D22}" destId="{9214C962-06F6-5346-8108-8475251BA614}" srcOrd="11" destOrd="0" parTransId="{820ADBE0-6537-FE47-A7BA-BA42696AF8C7}" sibTransId="{E2BCF612-A03B-7544-A023-8BE34139F4D6}"/>
    <dgm:cxn modelId="{8666B13C-34BA-4D32-93B9-45EDB30C8307}" type="presOf" srcId="{A73DCD64-89DF-3E4C-9543-0D417B51464E}" destId="{F726EDD3-E670-9B47-8786-4F599884289D}" srcOrd="1"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3A13FAE1-D3CD-42E0-BC83-4105E5B41DCE}" type="presOf" srcId="{CC0494AB-8E3F-EC47-B0B0-24A8F75C0C9C}" destId="{1A32823E-C562-194D-8C0A-5A42C66D5E4E}" srcOrd="0" destOrd="0" presId="urn:microsoft.com/office/officeart/2008/layout/HorizontalMultiLevelHierarchy"/>
    <dgm:cxn modelId="{1B0395A0-5C2F-47C3-8A59-559114714017}" type="presOf" srcId="{2F57CDBE-DE3A-174D-8DED-5B182C37B8FF}" destId="{9EBBA99F-A4CB-4947-AF0D-06A5810B9341}"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92F24AF0-6BA9-4818-B98F-B8C32DC62AB9}" type="presOf" srcId="{9DF26A7C-CD2C-584F-8BFC-74E7F14B0615}" destId="{31ACF357-AE44-124F-A9DE-C42B68E56AD2}" srcOrd="1"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1ED77A8C-0088-4C58-A1DD-09713B0BADC6}" type="presOf" srcId="{820ADBE0-6537-FE47-A7BA-BA42696AF8C7}" destId="{28B22BAA-5BF2-3448-A529-D989148F12A9}" srcOrd="0" destOrd="0" presId="urn:microsoft.com/office/officeart/2008/layout/HorizontalMultiLevelHierarchy"/>
    <dgm:cxn modelId="{D6D8CEF3-D149-4BAA-AEC8-A2B784C5BED4}" type="presOf" srcId="{3D524EC8-D288-324C-BF5F-AB30BE4DD581}" destId="{594B141E-C1DA-D845-9DD4-07B3012F898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B80EE82-7877-41EC-BEB9-6663483A4E44}" type="presOf" srcId="{F9BE15F9-E21F-6E44-8F9B-32BF4224D07B}" destId="{79FBF4CB-A334-FA4C-A730-5AE32E36618A}" srcOrd="0" destOrd="0" presId="urn:microsoft.com/office/officeart/2008/layout/HorizontalMultiLevelHierarchy"/>
    <dgm:cxn modelId="{A593420A-0A2E-4E2B-BF20-83C5DCA4C355}" type="presOf" srcId="{B40B3CEB-0D29-1B44-8A52-6DA3DBB9DFF8}" destId="{F23CCF4A-0F02-B643-86DA-D7F6CBD2CB37}" srcOrd="0" destOrd="0" presId="urn:microsoft.com/office/officeart/2008/layout/HorizontalMultiLevelHierarchy"/>
    <dgm:cxn modelId="{B529C806-E964-486A-8C53-917B63D5B2C5}" type="presOf" srcId="{4E14D144-022B-1D4A-BBBE-45595C94A337}" destId="{00C029E1-BACD-3B4B-B105-64422CAA0D27}"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4868CB74-1B55-7E42-9BFE-F2335BF9ACE0}" srcId="{CC08C8E7-D5AB-9C4F-A78B-4A8C57EB2D22}" destId="{B66F832D-4D17-F842-A04B-51EF67D9557A}" srcOrd="5" destOrd="0" parTransId="{6CB7309F-D8D5-EE42-A792-5DBC6DD2FA19}" sibTransId="{691A876B-9312-B04E-9DA0-0747F172036B}"/>
    <dgm:cxn modelId="{37F8D975-7680-4B2A-BCAF-722A23052325}" type="presOf" srcId="{887E1BA4-75F1-894D-A744-FE9FD680F190}" destId="{BF3B09D1-E8E8-0A4F-9573-99448D99561B}" srcOrd="0" destOrd="0" presId="urn:microsoft.com/office/officeart/2008/layout/HorizontalMultiLevelHierarchy"/>
    <dgm:cxn modelId="{A779834B-8A30-4106-BF8A-58350F656DD6}" type="presOf" srcId="{B66F832D-4D17-F842-A04B-51EF67D9557A}" destId="{8FE3CA9D-F9AC-4D4D-BF03-5B208403D01F}" srcOrd="0" destOrd="0" presId="urn:microsoft.com/office/officeart/2008/layout/HorizontalMultiLevelHierarchy"/>
    <dgm:cxn modelId="{69FD5E6C-6AE6-4973-BCB4-E4C9DCD853FF}" type="presOf" srcId="{DD5BF61D-B843-C744-B9A9-3312A1287EF4}" destId="{C852AF5D-E3CA-F844-B775-08DD6E6FB940}" srcOrd="0" destOrd="0" presId="urn:microsoft.com/office/officeart/2008/layout/HorizontalMultiLevelHierarchy"/>
    <dgm:cxn modelId="{4A3732A0-6AB6-46FA-8FEF-53ED7397E145}" type="presOf" srcId="{BE940E4F-94EE-CB4B-8C2D-7824CF0518A4}" destId="{0B025E1A-4017-974E-A410-E5C6C65DC33A}"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678DAECF-30E2-477F-B2AB-36A664E5BD39}" type="presOf" srcId="{9BA062DA-6B7A-FC4F-B1BB-7CC4C74C72CE}" destId="{1C998B4A-F8C8-5D49-862A-38B9C7611407}" srcOrd="0" destOrd="0" presId="urn:microsoft.com/office/officeart/2008/layout/HorizontalMultiLevelHierarchy"/>
    <dgm:cxn modelId="{E3117FC1-D025-4607-89D4-E13B07C0B252}" type="presOf" srcId="{45267C76-6276-B44A-878A-9D61B556EBD7}" destId="{938A9782-2B6B-8141-99DA-6568305E0C38}" srcOrd="1" destOrd="0" presId="urn:microsoft.com/office/officeart/2008/layout/HorizontalMultiLevelHierarchy"/>
    <dgm:cxn modelId="{25691C23-246B-4B4F-BD4E-6527F6BDFED2}" type="presOf" srcId="{D16A4600-D4DE-E242-BA16-F1E62B9DD85E}" destId="{801D293D-5A6E-CF4C-ADA4-5CA1C7809ED1}" srcOrd="0" destOrd="0" presId="urn:microsoft.com/office/officeart/2008/layout/HorizontalMultiLevelHierarchy"/>
    <dgm:cxn modelId="{DC541C05-B1BE-4E35-ACFC-ADA2184D71CB}" type="presOf" srcId="{47B0721A-9EA4-BD46-A2A8-9AFEF7D1FA26}" destId="{4BA792CA-FCEB-7841-9D80-6BB1A42B4D94}" srcOrd="0" destOrd="0" presId="urn:microsoft.com/office/officeart/2008/layout/HorizontalMultiLevelHierarchy"/>
    <dgm:cxn modelId="{F02BF583-254F-4C8B-BA8B-B4583D41E289}" type="presOf" srcId="{B40B3CEB-0D29-1B44-8A52-6DA3DBB9DFF8}" destId="{86270928-55DA-8D45-B5F7-CCC26D5CD5C5}" srcOrd="1" destOrd="0" presId="urn:microsoft.com/office/officeart/2008/layout/HorizontalMultiLevelHierarchy"/>
    <dgm:cxn modelId="{18CFC70D-AB60-4BCF-BCC7-6CA6A993AC59}" type="presOf" srcId="{9DF26A7C-CD2C-584F-8BFC-74E7F14B0615}" destId="{EFDB52AC-193B-D24A-9D41-0D409F2C9383}" srcOrd="0" destOrd="0" presId="urn:microsoft.com/office/officeart/2008/layout/HorizontalMultiLevelHierarchy"/>
    <dgm:cxn modelId="{E6A3BA23-D425-4D7C-8DA6-FE3B2A726CF7}" type="presOf" srcId="{CC08C8E7-D5AB-9C4F-A78B-4A8C57EB2D22}" destId="{7111AE39-B455-7C4D-91F4-9E37E3822D07}" srcOrd="0" destOrd="0" presId="urn:microsoft.com/office/officeart/2008/layout/HorizontalMultiLevelHierarchy"/>
    <dgm:cxn modelId="{B57E3791-BAA3-4197-8791-5F5AA345216D}" type="presOf" srcId="{9214C962-06F6-5346-8108-8475251BA614}" destId="{98898A49-EECE-8C42-800D-7F49FC06C40D}" srcOrd="0" destOrd="0" presId="urn:microsoft.com/office/officeart/2008/layout/HorizontalMultiLevelHierarchy"/>
    <dgm:cxn modelId="{5B6139A9-72E7-43B9-A450-5B6530A77449}" type="presOf" srcId="{F9CE41E7-9A25-2840-A52B-63F93B3B548E}" destId="{63F35746-278C-874D-9A13-4343B4455491}" srcOrd="0" destOrd="0" presId="urn:microsoft.com/office/officeart/2008/layout/HorizontalMultiLevelHierarchy"/>
    <dgm:cxn modelId="{0E62796D-FADE-48A2-9A77-F6EFC6ED7ACD}" type="presOf" srcId="{F45AB31B-DF60-844C-AE68-2F77BA5FCE99}" destId="{64733200-66FF-514C-975E-6A30586E77DF}" srcOrd="1" destOrd="0" presId="urn:microsoft.com/office/officeart/2008/layout/HorizontalMultiLevelHierarchy"/>
    <dgm:cxn modelId="{C9A3DF8A-C94A-46EA-9E2C-CA7551FC2933}" type="presOf" srcId="{9C335C71-1A3C-1941-AC2D-078DDEFA8186}" destId="{6396734B-FFF4-384D-A9D1-7B3460829391}" srcOrd="1" destOrd="0" presId="urn:microsoft.com/office/officeart/2008/layout/HorizontalMultiLevelHierarchy"/>
    <dgm:cxn modelId="{8BA78449-51DB-4875-AD31-674454365F61}" type="presOf" srcId="{F45AB31B-DF60-844C-AE68-2F77BA5FCE99}" destId="{A3F7329B-086E-6C4A-9619-9EFEE1A157E2}" srcOrd="0" destOrd="0" presId="urn:microsoft.com/office/officeart/2008/layout/HorizontalMultiLevelHierarchy"/>
    <dgm:cxn modelId="{F8B5FA66-5319-41C9-AEE5-AB2F6A125D18}" type="presOf" srcId="{2EFE4671-8583-3540-9262-1FC578B666F4}" destId="{3013142F-A3C7-F746-853E-2CA8B540A8DE}" srcOrd="0" destOrd="0" presId="urn:microsoft.com/office/officeart/2008/layout/HorizontalMultiLevelHierarchy"/>
    <dgm:cxn modelId="{0A00AB00-DE31-4691-A9FD-0F9AB6C3803B}" type="presOf" srcId="{47B0721A-9EA4-BD46-A2A8-9AFEF7D1FA26}" destId="{BABB8878-4B1D-194C-ACD5-84171842B8AC}" srcOrd="1" destOrd="0" presId="urn:microsoft.com/office/officeart/2008/layout/HorizontalMultiLevelHierarchy"/>
    <dgm:cxn modelId="{4B2949BA-A4D5-4AF5-9A52-D165571941F8}" type="presOf" srcId="{FDD9802F-429E-3140-89C2-799E76192FD8}" destId="{2B38E664-48B7-7044-9738-8E97AC293AB1}" srcOrd="0" destOrd="0" presId="urn:microsoft.com/office/officeart/2008/layout/HorizontalMultiLevelHierarchy"/>
    <dgm:cxn modelId="{1DC02FC4-B622-4DE7-8B6A-C5E535DE39CF}" type="presOf" srcId="{F9BE15F9-E21F-6E44-8F9B-32BF4224D07B}" destId="{9EE10452-48CF-D04B-B4D7-2F7F0F4050BF}" srcOrd="1" destOrd="0" presId="urn:microsoft.com/office/officeart/2008/layout/HorizontalMultiLevelHierarchy"/>
    <dgm:cxn modelId="{2FC52774-CA27-4448-A18B-6531C20C56BE}" type="presOf" srcId="{6CB7309F-D8D5-EE42-A792-5DBC6DD2FA19}" destId="{23ABB7CA-867F-A94E-86EF-7DB36A9DC8CA}" srcOrd="1" destOrd="0" presId="urn:microsoft.com/office/officeart/2008/layout/HorizontalMultiLevelHierarchy"/>
    <dgm:cxn modelId="{BC50FAE9-5943-49C0-A564-3142E5243C81}" type="presOf" srcId="{6221EB94-F10F-E340-8A99-80CCB2C05679}" destId="{2A813B24-1D27-BA48-B656-7DF38994DA1B}" srcOrd="0" destOrd="0" presId="urn:microsoft.com/office/officeart/2008/layout/HorizontalMultiLevelHierarchy"/>
    <dgm:cxn modelId="{C6313B83-89D0-4964-9851-6C6DAE6106F5}" type="presOf" srcId="{CC0494AB-8E3F-EC47-B0B0-24A8F75C0C9C}" destId="{9917B5D9-9759-3349-9C05-A9B0771200CB}" srcOrd="1" destOrd="0" presId="urn:microsoft.com/office/officeart/2008/layout/HorizontalMultiLevelHierarchy"/>
    <dgm:cxn modelId="{0B616B8E-178D-4626-8E2E-E8F7CA8AAAB8}" type="presOf" srcId="{820ADBE0-6537-FE47-A7BA-BA42696AF8C7}" destId="{54988CD6-4C2C-0B46-806B-857498FF5ABF}" srcOrd="1" destOrd="0" presId="urn:microsoft.com/office/officeart/2008/layout/HorizontalMultiLevelHierarchy"/>
    <dgm:cxn modelId="{A9517CF3-143B-46E9-A601-FF7F3A3A026B}" type="presOf" srcId="{9C335C71-1A3C-1941-AC2D-078DDEFA8186}" destId="{D205D4C6-038E-044A-A3BA-7E795737A05F}"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DA2C5513-9717-4245-BD5B-9C97EEF877FC}" srcId="{CC08C8E7-D5AB-9C4F-A78B-4A8C57EB2D22}" destId="{FDD9802F-429E-3140-89C2-799E76192FD8}" srcOrd="9" destOrd="0" parTransId="{F9BE15F9-E21F-6E44-8F9B-32BF4224D07B}" sibTransId="{D882D7DF-B869-1641-903A-69C78D498879}"/>
    <dgm:cxn modelId="{71614009-B357-4BFA-BEAF-0E277C90B15F}" type="presParOf" srcId="{3013142F-A3C7-F746-853E-2CA8B540A8DE}" destId="{B764B132-0961-414E-B6FA-FB0C6C1C6CED}" srcOrd="0" destOrd="0" presId="urn:microsoft.com/office/officeart/2008/layout/HorizontalMultiLevelHierarchy"/>
    <dgm:cxn modelId="{6470BB51-9731-45D9-86B2-376C3663E906}" type="presParOf" srcId="{B764B132-0961-414E-B6FA-FB0C6C1C6CED}" destId="{7111AE39-B455-7C4D-91F4-9E37E3822D07}" srcOrd="0" destOrd="0" presId="urn:microsoft.com/office/officeart/2008/layout/HorizontalMultiLevelHierarchy"/>
    <dgm:cxn modelId="{E3385B39-0817-469E-8B75-9E86D23AA85C}" type="presParOf" srcId="{B764B132-0961-414E-B6FA-FB0C6C1C6CED}" destId="{551EC4E6-AE1D-DD43-B7C4-D7EFBEA2E636}" srcOrd="1" destOrd="0" presId="urn:microsoft.com/office/officeart/2008/layout/HorizontalMultiLevelHierarchy"/>
    <dgm:cxn modelId="{4B7C9508-FCEA-4CA5-BCED-895EE849809F}" type="presParOf" srcId="{551EC4E6-AE1D-DD43-B7C4-D7EFBEA2E636}" destId="{082A771F-69AF-7C4C-86CB-DF1CD8CB6581}" srcOrd="0" destOrd="0" presId="urn:microsoft.com/office/officeart/2008/layout/HorizontalMultiLevelHierarchy"/>
    <dgm:cxn modelId="{2E6651EB-EA9A-42F2-80DA-73D143F987B4}" type="presParOf" srcId="{082A771F-69AF-7C4C-86CB-DF1CD8CB6581}" destId="{F726EDD3-E670-9B47-8786-4F599884289D}" srcOrd="0" destOrd="0" presId="urn:microsoft.com/office/officeart/2008/layout/HorizontalMultiLevelHierarchy"/>
    <dgm:cxn modelId="{68F72FB1-FAF2-415D-B234-39D1F5861802}" type="presParOf" srcId="{551EC4E6-AE1D-DD43-B7C4-D7EFBEA2E636}" destId="{7B40AE63-0EA3-0747-BCE5-5F3AB0355BF2}" srcOrd="1" destOrd="0" presId="urn:microsoft.com/office/officeart/2008/layout/HorizontalMultiLevelHierarchy"/>
    <dgm:cxn modelId="{D33B4EA3-AA90-4605-9D3E-E307DE034836}" type="presParOf" srcId="{7B40AE63-0EA3-0747-BCE5-5F3AB0355BF2}" destId="{C852AF5D-E3CA-F844-B775-08DD6E6FB940}" srcOrd="0" destOrd="0" presId="urn:microsoft.com/office/officeart/2008/layout/HorizontalMultiLevelHierarchy"/>
    <dgm:cxn modelId="{A8AE88A9-182B-4ED4-9663-353EAB6DA152}" type="presParOf" srcId="{7B40AE63-0EA3-0747-BCE5-5F3AB0355BF2}" destId="{30463D07-8E7F-3146-97CE-76CE82648742}" srcOrd="1" destOrd="0" presId="urn:microsoft.com/office/officeart/2008/layout/HorizontalMultiLevelHierarchy"/>
    <dgm:cxn modelId="{AAAAC359-E2CA-4E54-8CDD-7AF694E7C145}" type="presParOf" srcId="{551EC4E6-AE1D-DD43-B7C4-D7EFBEA2E636}" destId="{1F2800E8-CF94-FD43-8D0E-7E4B278315B1}" srcOrd="2" destOrd="0" presId="urn:microsoft.com/office/officeart/2008/layout/HorizontalMultiLevelHierarchy"/>
    <dgm:cxn modelId="{F2FD39AF-5676-4E2D-82D9-559A63FB0BCD}" type="presParOf" srcId="{1F2800E8-CF94-FD43-8D0E-7E4B278315B1}" destId="{938A9782-2B6B-8141-99DA-6568305E0C38}" srcOrd="0" destOrd="0" presId="urn:microsoft.com/office/officeart/2008/layout/HorizontalMultiLevelHierarchy"/>
    <dgm:cxn modelId="{9B90D46E-C6A0-4FE6-9DBA-5E395777C49D}" type="presParOf" srcId="{551EC4E6-AE1D-DD43-B7C4-D7EFBEA2E636}" destId="{7377E58F-198D-DE48-B3AF-2D2AF67C403D}" srcOrd="3" destOrd="0" presId="urn:microsoft.com/office/officeart/2008/layout/HorizontalMultiLevelHierarchy"/>
    <dgm:cxn modelId="{F0AE173B-EB34-447B-8307-95AC14E4D991}" type="presParOf" srcId="{7377E58F-198D-DE48-B3AF-2D2AF67C403D}" destId="{1C998B4A-F8C8-5D49-862A-38B9C7611407}" srcOrd="0" destOrd="0" presId="urn:microsoft.com/office/officeart/2008/layout/HorizontalMultiLevelHierarchy"/>
    <dgm:cxn modelId="{DDED5D5F-781C-47E3-8940-7472D84A0367}" type="presParOf" srcId="{7377E58F-198D-DE48-B3AF-2D2AF67C403D}" destId="{F9C8551A-E3F5-1A41-9D81-BA411262A93F}" srcOrd="1" destOrd="0" presId="urn:microsoft.com/office/officeart/2008/layout/HorizontalMultiLevelHierarchy"/>
    <dgm:cxn modelId="{A823DB77-67FF-4593-93A6-9EFCFAD85B5D}" type="presParOf" srcId="{551EC4E6-AE1D-DD43-B7C4-D7EFBEA2E636}" destId="{F23CCF4A-0F02-B643-86DA-D7F6CBD2CB37}" srcOrd="4" destOrd="0" presId="urn:microsoft.com/office/officeart/2008/layout/HorizontalMultiLevelHierarchy"/>
    <dgm:cxn modelId="{49566D39-1F82-4552-B91C-3475C3AF73C8}" type="presParOf" srcId="{F23CCF4A-0F02-B643-86DA-D7F6CBD2CB37}" destId="{86270928-55DA-8D45-B5F7-CCC26D5CD5C5}" srcOrd="0" destOrd="0" presId="urn:microsoft.com/office/officeart/2008/layout/HorizontalMultiLevelHierarchy"/>
    <dgm:cxn modelId="{5A1F4A20-7B72-43ED-9BCC-D6D2EBC60798}" type="presParOf" srcId="{551EC4E6-AE1D-DD43-B7C4-D7EFBEA2E636}" destId="{24B9ADD3-B7B6-0948-A5B4-DEF0345E911E}" srcOrd="5" destOrd="0" presId="urn:microsoft.com/office/officeart/2008/layout/HorizontalMultiLevelHierarchy"/>
    <dgm:cxn modelId="{0548874D-AEE4-4A2A-8B92-5BB0A258C5F6}" type="presParOf" srcId="{24B9ADD3-B7B6-0948-A5B4-DEF0345E911E}" destId="{801D293D-5A6E-CF4C-ADA4-5CA1C7809ED1}" srcOrd="0" destOrd="0" presId="urn:microsoft.com/office/officeart/2008/layout/HorizontalMultiLevelHierarchy"/>
    <dgm:cxn modelId="{9FE14B42-9FD8-4A3B-8FA0-4D637D5F3C05}" type="presParOf" srcId="{24B9ADD3-B7B6-0948-A5B4-DEF0345E911E}" destId="{C002F34D-29F7-054C-94FA-D3E01EC8CF0A}" srcOrd="1" destOrd="0" presId="urn:microsoft.com/office/officeart/2008/layout/HorizontalMultiLevelHierarchy"/>
    <dgm:cxn modelId="{C5BFD539-16E8-4C1F-A353-BDCAE1D3CF99}" type="presParOf" srcId="{551EC4E6-AE1D-DD43-B7C4-D7EFBEA2E636}" destId="{BF3B09D1-E8E8-0A4F-9573-99448D99561B}" srcOrd="6" destOrd="0" presId="urn:microsoft.com/office/officeart/2008/layout/HorizontalMultiLevelHierarchy"/>
    <dgm:cxn modelId="{41E6A878-8C78-4EE9-A2B3-1EA98C41A979}" type="presParOf" srcId="{BF3B09D1-E8E8-0A4F-9573-99448D99561B}" destId="{E7F00E80-BF27-5546-BA55-1448BC72D880}" srcOrd="0" destOrd="0" presId="urn:microsoft.com/office/officeart/2008/layout/HorizontalMultiLevelHierarchy"/>
    <dgm:cxn modelId="{10A8C58D-C16A-4E0B-B78E-2C3C2A6EF72F}" type="presParOf" srcId="{551EC4E6-AE1D-DD43-B7C4-D7EFBEA2E636}" destId="{EB73FD6D-7D88-1C4D-A0D2-0E26216B76B3}" srcOrd="7" destOrd="0" presId="urn:microsoft.com/office/officeart/2008/layout/HorizontalMultiLevelHierarchy"/>
    <dgm:cxn modelId="{20B2A672-71D1-4F2E-94A6-09C191802A3D}" type="presParOf" srcId="{EB73FD6D-7D88-1C4D-A0D2-0E26216B76B3}" destId="{2A813B24-1D27-BA48-B656-7DF38994DA1B}" srcOrd="0" destOrd="0" presId="urn:microsoft.com/office/officeart/2008/layout/HorizontalMultiLevelHierarchy"/>
    <dgm:cxn modelId="{4A1B7486-0DDC-44B7-AC43-47628B6974DB}" type="presParOf" srcId="{EB73FD6D-7D88-1C4D-A0D2-0E26216B76B3}" destId="{F3EF56C7-CBF7-3B4B-8E99-45B4D2BFD1FA}" srcOrd="1" destOrd="0" presId="urn:microsoft.com/office/officeart/2008/layout/HorizontalMultiLevelHierarchy"/>
    <dgm:cxn modelId="{6752252A-3518-4DF2-8D75-2437D2319C96}" type="presParOf" srcId="{551EC4E6-AE1D-DD43-B7C4-D7EFBEA2E636}" destId="{D205D4C6-038E-044A-A3BA-7E795737A05F}" srcOrd="8" destOrd="0" presId="urn:microsoft.com/office/officeart/2008/layout/HorizontalMultiLevelHierarchy"/>
    <dgm:cxn modelId="{D4CB8F6E-2866-45A0-9C95-1850025A1D19}" type="presParOf" srcId="{D205D4C6-038E-044A-A3BA-7E795737A05F}" destId="{6396734B-FFF4-384D-A9D1-7B3460829391}" srcOrd="0" destOrd="0" presId="urn:microsoft.com/office/officeart/2008/layout/HorizontalMultiLevelHierarchy"/>
    <dgm:cxn modelId="{60935D09-B212-44AE-8338-FC78459A56F7}" type="presParOf" srcId="{551EC4E6-AE1D-DD43-B7C4-D7EFBEA2E636}" destId="{B7193BB4-EBFB-F94D-B9B5-45803EE52DBC}" srcOrd="9" destOrd="0" presId="urn:microsoft.com/office/officeart/2008/layout/HorizontalMultiLevelHierarchy"/>
    <dgm:cxn modelId="{70DC3BEB-ACE5-43FA-92C9-62ABF61BA92D}" type="presParOf" srcId="{B7193BB4-EBFB-F94D-B9B5-45803EE52DBC}" destId="{63F35746-278C-874D-9A13-4343B4455491}" srcOrd="0" destOrd="0" presId="urn:microsoft.com/office/officeart/2008/layout/HorizontalMultiLevelHierarchy"/>
    <dgm:cxn modelId="{EE77DC9B-2898-4B31-8156-B664774A3CEC}" type="presParOf" srcId="{B7193BB4-EBFB-F94D-B9B5-45803EE52DBC}" destId="{36172B95-994F-3849-A5C6-A00A882569A7}" srcOrd="1" destOrd="0" presId="urn:microsoft.com/office/officeart/2008/layout/HorizontalMultiLevelHierarchy"/>
    <dgm:cxn modelId="{293AC973-D9FB-4580-B297-F8FA13D91ED1}" type="presParOf" srcId="{551EC4E6-AE1D-DD43-B7C4-D7EFBEA2E636}" destId="{D87FA41A-845D-0742-BFE6-B20A8A85E955}" srcOrd="10" destOrd="0" presId="urn:microsoft.com/office/officeart/2008/layout/HorizontalMultiLevelHierarchy"/>
    <dgm:cxn modelId="{BF017FC3-99A6-42CF-90E8-B420D26A4A57}" type="presParOf" srcId="{D87FA41A-845D-0742-BFE6-B20A8A85E955}" destId="{23ABB7CA-867F-A94E-86EF-7DB36A9DC8CA}" srcOrd="0" destOrd="0" presId="urn:microsoft.com/office/officeart/2008/layout/HorizontalMultiLevelHierarchy"/>
    <dgm:cxn modelId="{2433393E-A312-4FE6-89AF-D4746E66D4D5}" type="presParOf" srcId="{551EC4E6-AE1D-DD43-B7C4-D7EFBEA2E636}" destId="{F5E40523-D54A-C94B-B68A-891E33491C33}" srcOrd="11" destOrd="0" presId="urn:microsoft.com/office/officeart/2008/layout/HorizontalMultiLevelHierarchy"/>
    <dgm:cxn modelId="{4BDFC017-72DA-4926-8B21-7CED9095192F}" type="presParOf" srcId="{F5E40523-D54A-C94B-B68A-891E33491C33}" destId="{8FE3CA9D-F9AC-4D4D-BF03-5B208403D01F}" srcOrd="0" destOrd="0" presId="urn:microsoft.com/office/officeart/2008/layout/HorizontalMultiLevelHierarchy"/>
    <dgm:cxn modelId="{5C4A84A1-3AC1-4BCA-B73C-41FCAE912288}" type="presParOf" srcId="{F5E40523-D54A-C94B-B68A-891E33491C33}" destId="{3FA3A4FE-4A72-6F4A-9A04-17836A776012}" srcOrd="1" destOrd="0" presId="urn:microsoft.com/office/officeart/2008/layout/HorizontalMultiLevelHierarchy"/>
    <dgm:cxn modelId="{FFF92628-2837-4F9E-9060-41257130386F}" type="presParOf" srcId="{551EC4E6-AE1D-DD43-B7C4-D7EFBEA2E636}" destId="{A3F7329B-086E-6C4A-9619-9EFEE1A157E2}" srcOrd="12" destOrd="0" presId="urn:microsoft.com/office/officeart/2008/layout/HorizontalMultiLevelHierarchy"/>
    <dgm:cxn modelId="{B401EC6A-33A4-440E-83FB-C63400DE3FF6}" type="presParOf" srcId="{A3F7329B-086E-6C4A-9619-9EFEE1A157E2}" destId="{64733200-66FF-514C-975E-6A30586E77DF}" srcOrd="0" destOrd="0" presId="urn:microsoft.com/office/officeart/2008/layout/HorizontalMultiLevelHierarchy"/>
    <dgm:cxn modelId="{79340100-CFCB-42EB-86A2-35CE30AF7659}" type="presParOf" srcId="{551EC4E6-AE1D-DD43-B7C4-D7EFBEA2E636}" destId="{A72AC503-0D89-0F40-91DC-8C40B1A372F1}" srcOrd="13" destOrd="0" presId="urn:microsoft.com/office/officeart/2008/layout/HorizontalMultiLevelHierarchy"/>
    <dgm:cxn modelId="{887C813A-347C-4BAC-BC41-96FDB1371D1B}" type="presParOf" srcId="{A72AC503-0D89-0F40-91DC-8C40B1A372F1}" destId="{9EBBA99F-A4CB-4947-AF0D-06A5810B9341}" srcOrd="0" destOrd="0" presId="urn:microsoft.com/office/officeart/2008/layout/HorizontalMultiLevelHierarchy"/>
    <dgm:cxn modelId="{9C727D85-82AB-4444-87FB-A961C93F2ACF}" type="presParOf" srcId="{A72AC503-0D89-0F40-91DC-8C40B1A372F1}" destId="{69FCBD15-7BC5-9347-8596-6646B5776E16}" srcOrd="1" destOrd="0" presId="urn:microsoft.com/office/officeart/2008/layout/HorizontalMultiLevelHierarchy"/>
    <dgm:cxn modelId="{C0B5202A-8E85-49C6-AAAF-EBB0054365A8}" type="presParOf" srcId="{551EC4E6-AE1D-DD43-B7C4-D7EFBEA2E636}" destId="{EFDB52AC-193B-D24A-9D41-0D409F2C9383}" srcOrd="14" destOrd="0" presId="urn:microsoft.com/office/officeart/2008/layout/HorizontalMultiLevelHierarchy"/>
    <dgm:cxn modelId="{6F96F8C3-EEFF-4745-A820-CE6B363547E8}" type="presParOf" srcId="{EFDB52AC-193B-D24A-9D41-0D409F2C9383}" destId="{31ACF357-AE44-124F-A9DE-C42B68E56AD2}" srcOrd="0" destOrd="0" presId="urn:microsoft.com/office/officeart/2008/layout/HorizontalMultiLevelHierarchy"/>
    <dgm:cxn modelId="{085BCD8D-8C26-4FBE-9C30-AD7F2CA4FE32}" type="presParOf" srcId="{551EC4E6-AE1D-DD43-B7C4-D7EFBEA2E636}" destId="{2086F0B9-C63A-4A47-9706-4509CE8190D7}" srcOrd="15" destOrd="0" presId="urn:microsoft.com/office/officeart/2008/layout/HorizontalMultiLevelHierarchy"/>
    <dgm:cxn modelId="{AA837C92-FD1B-48BD-8958-4DBF2993A7D4}" type="presParOf" srcId="{2086F0B9-C63A-4A47-9706-4509CE8190D7}" destId="{594B141E-C1DA-D845-9DD4-07B3012F8988}" srcOrd="0" destOrd="0" presId="urn:microsoft.com/office/officeart/2008/layout/HorizontalMultiLevelHierarchy"/>
    <dgm:cxn modelId="{96CC0F30-2B9F-4FAB-9B50-28FBB231A4E8}" type="presParOf" srcId="{2086F0B9-C63A-4A47-9706-4509CE8190D7}" destId="{CC6423BA-E758-3B48-AFF8-4F37F59240EB}" srcOrd="1" destOrd="0" presId="urn:microsoft.com/office/officeart/2008/layout/HorizontalMultiLevelHierarchy"/>
    <dgm:cxn modelId="{C06F706F-E219-4B94-B71C-BA4BCA72428A}" type="presParOf" srcId="{551EC4E6-AE1D-DD43-B7C4-D7EFBEA2E636}" destId="{4BA792CA-FCEB-7841-9D80-6BB1A42B4D94}" srcOrd="16" destOrd="0" presId="urn:microsoft.com/office/officeart/2008/layout/HorizontalMultiLevelHierarchy"/>
    <dgm:cxn modelId="{42B51B01-6955-444C-B2E3-AA2D53D16805}" type="presParOf" srcId="{4BA792CA-FCEB-7841-9D80-6BB1A42B4D94}" destId="{BABB8878-4B1D-194C-ACD5-84171842B8AC}" srcOrd="0" destOrd="0" presId="urn:microsoft.com/office/officeart/2008/layout/HorizontalMultiLevelHierarchy"/>
    <dgm:cxn modelId="{85D2E621-ECB4-4B45-9C6E-B66C156D2F60}" type="presParOf" srcId="{551EC4E6-AE1D-DD43-B7C4-D7EFBEA2E636}" destId="{FF89B527-96DD-344F-A6E9-4D96FBF8184B}" srcOrd="17" destOrd="0" presId="urn:microsoft.com/office/officeart/2008/layout/HorizontalMultiLevelHierarchy"/>
    <dgm:cxn modelId="{0CC5C8CE-5050-48D5-B0CF-D33F4ECC6F3E}" type="presParOf" srcId="{FF89B527-96DD-344F-A6E9-4D96FBF8184B}" destId="{00C029E1-BACD-3B4B-B105-64422CAA0D27}" srcOrd="0" destOrd="0" presId="urn:microsoft.com/office/officeart/2008/layout/HorizontalMultiLevelHierarchy"/>
    <dgm:cxn modelId="{2EC96E32-88B6-45F9-A472-7DBC1843EA0D}" type="presParOf" srcId="{FF89B527-96DD-344F-A6E9-4D96FBF8184B}" destId="{3177E0D2-F527-A748-B581-F447A0BCCEC9}" srcOrd="1" destOrd="0" presId="urn:microsoft.com/office/officeart/2008/layout/HorizontalMultiLevelHierarchy"/>
    <dgm:cxn modelId="{B7C360CF-0F75-4ACC-8084-F489258C6614}" type="presParOf" srcId="{551EC4E6-AE1D-DD43-B7C4-D7EFBEA2E636}" destId="{79FBF4CB-A334-FA4C-A730-5AE32E36618A}" srcOrd="18" destOrd="0" presId="urn:microsoft.com/office/officeart/2008/layout/HorizontalMultiLevelHierarchy"/>
    <dgm:cxn modelId="{51964E2E-42E5-4DA1-B4BB-7AE3F8484467}" type="presParOf" srcId="{79FBF4CB-A334-FA4C-A730-5AE32E36618A}" destId="{9EE10452-48CF-D04B-B4D7-2F7F0F4050BF}" srcOrd="0" destOrd="0" presId="urn:microsoft.com/office/officeart/2008/layout/HorizontalMultiLevelHierarchy"/>
    <dgm:cxn modelId="{B3A0D5B8-D2BC-45FB-8183-92240A53DDD7}" type="presParOf" srcId="{551EC4E6-AE1D-DD43-B7C4-D7EFBEA2E636}" destId="{C467E811-70CB-BA4B-A8A7-0953754C465C}" srcOrd="19" destOrd="0" presId="urn:microsoft.com/office/officeart/2008/layout/HorizontalMultiLevelHierarchy"/>
    <dgm:cxn modelId="{6F562B4B-87DB-46F6-BBBA-DB1AA1B33249}" type="presParOf" srcId="{C467E811-70CB-BA4B-A8A7-0953754C465C}" destId="{2B38E664-48B7-7044-9738-8E97AC293AB1}" srcOrd="0" destOrd="0" presId="urn:microsoft.com/office/officeart/2008/layout/HorizontalMultiLevelHierarchy"/>
    <dgm:cxn modelId="{FA35E237-BFD0-4ACC-B4C2-50138091D17A}" type="presParOf" srcId="{C467E811-70CB-BA4B-A8A7-0953754C465C}" destId="{EF9AE95C-C4E6-9949-9940-8C3EDD34A3ED}" srcOrd="1" destOrd="0" presId="urn:microsoft.com/office/officeart/2008/layout/HorizontalMultiLevelHierarchy"/>
    <dgm:cxn modelId="{DABBCA19-6DA4-48FF-B6A2-CF6098A4F742}" type="presParOf" srcId="{551EC4E6-AE1D-DD43-B7C4-D7EFBEA2E636}" destId="{1A32823E-C562-194D-8C0A-5A42C66D5E4E}" srcOrd="20" destOrd="0" presId="urn:microsoft.com/office/officeart/2008/layout/HorizontalMultiLevelHierarchy"/>
    <dgm:cxn modelId="{67A41F04-A02B-4E0E-902B-35F908883797}" type="presParOf" srcId="{1A32823E-C562-194D-8C0A-5A42C66D5E4E}" destId="{9917B5D9-9759-3349-9C05-A9B0771200CB}" srcOrd="0" destOrd="0" presId="urn:microsoft.com/office/officeart/2008/layout/HorizontalMultiLevelHierarchy"/>
    <dgm:cxn modelId="{29C2797B-8C70-4804-84D0-6B5FC1B27B92}" type="presParOf" srcId="{551EC4E6-AE1D-DD43-B7C4-D7EFBEA2E636}" destId="{A816742D-B597-8542-9D71-5667F8757F4C}" srcOrd="21" destOrd="0" presId="urn:microsoft.com/office/officeart/2008/layout/HorizontalMultiLevelHierarchy"/>
    <dgm:cxn modelId="{E14C4E75-3782-4572-AA41-32733BD2B105}" type="presParOf" srcId="{A816742D-B597-8542-9D71-5667F8757F4C}" destId="{0B025E1A-4017-974E-A410-E5C6C65DC33A}" srcOrd="0" destOrd="0" presId="urn:microsoft.com/office/officeart/2008/layout/HorizontalMultiLevelHierarchy"/>
    <dgm:cxn modelId="{EEC57398-A92C-4AFB-B132-302E8D74D449}" type="presParOf" srcId="{A816742D-B597-8542-9D71-5667F8757F4C}" destId="{E7BE67DA-EE95-7E48-8D47-9DF7FC54EC08}" srcOrd="1" destOrd="0" presId="urn:microsoft.com/office/officeart/2008/layout/HorizontalMultiLevelHierarchy"/>
    <dgm:cxn modelId="{61139081-105E-474C-8944-D8975A24E92B}" type="presParOf" srcId="{551EC4E6-AE1D-DD43-B7C4-D7EFBEA2E636}" destId="{28B22BAA-5BF2-3448-A529-D989148F12A9}" srcOrd="22" destOrd="0" presId="urn:microsoft.com/office/officeart/2008/layout/HorizontalMultiLevelHierarchy"/>
    <dgm:cxn modelId="{64938FF9-7ABC-4911-8F65-91171ED5788C}" type="presParOf" srcId="{28B22BAA-5BF2-3448-A529-D989148F12A9}" destId="{54988CD6-4C2C-0B46-806B-857498FF5ABF}" srcOrd="0" destOrd="0" presId="urn:microsoft.com/office/officeart/2008/layout/HorizontalMultiLevelHierarchy"/>
    <dgm:cxn modelId="{B8C42CCD-E2E7-4C38-B22F-91A4FB28E4C6}" type="presParOf" srcId="{551EC4E6-AE1D-DD43-B7C4-D7EFBEA2E636}" destId="{2B60A478-F6B1-CA42-A7A5-2C9AD1F726E9}" srcOrd="23" destOrd="0" presId="urn:microsoft.com/office/officeart/2008/layout/HorizontalMultiLevelHierarchy"/>
    <dgm:cxn modelId="{660867A0-C007-4875-9949-7202ADC06F76}" type="presParOf" srcId="{2B60A478-F6B1-CA42-A7A5-2C9AD1F726E9}" destId="{98898A49-EECE-8C42-800D-7F49FC06C40D}" srcOrd="0" destOrd="0" presId="urn:microsoft.com/office/officeart/2008/layout/HorizontalMultiLevelHierarchy"/>
    <dgm:cxn modelId="{C18421B3-614C-4555-9A01-34AF546D0221}"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第三章 消费者效用分析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3.1</a:t>
          </a:r>
          <a:r>
            <a:rPr lang="zh-CN" altLang="en-US" sz="2000" dirty="0" smtClean="0">
              <a:solidFill>
                <a:schemeClr val="tx1"/>
              </a:solidFill>
              <a:latin typeface="Microsoft YaHei" charset="-122"/>
              <a:ea typeface="Microsoft YaHei" charset="-122"/>
              <a:cs typeface="Microsoft YaHei" charset="-122"/>
            </a:rPr>
            <a:t> 效用理论概述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3.2</a:t>
          </a:r>
          <a:r>
            <a:rPr lang="zh-CN" altLang="en-US" sz="2000" dirty="0" smtClean="0">
              <a:latin typeface="Microsoft YaHei" charset="-122"/>
              <a:ea typeface="Microsoft YaHei" charset="-122"/>
              <a:cs typeface="Microsoft YaHei" charset="-122"/>
            </a:rPr>
            <a:t> 基数效用论与边际效用分析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3481" custLinFactNeighborX="18563" custLinFactNeighborY="-780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860" custLinFactNeighborX="18563" custLinFactNeighborY="-780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3481" custLinFactNeighborX="18563" custLinFactNeighborY="-780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D6B8599-DD08-3349-A093-F1BD98077CDF}" type="presOf" srcId="{45267C76-6276-B44A-878A-9D61B556EBD7}" destId="{938A9782-2B6B-8141-99DA-6568305E0C38}" srcOrd="1" destOrd="0" presId="urn:microsoft.com/office/officeart/2008/layout/HorizontalMultiLevelHierarchy"/>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5" loCatId="" qsTypeId="urn:microsoft.com/office/officeart/2005/8/quickstyle/simple5#64" qsCatId="simple" csTypeId="urn:microsoft.com/office/officeart/2005/8/colors/accent0_1#6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5D11A6F0-C251-EE49-A45E-FDD384D9381B}" type="presOf" srcId="{773FD5F0-F007-F148-886B-86E72F86266E}" destId="{D3E2E567-EC04-E743-9B8C-985408EA1058}" srcOrd="0" destOrd="0" presId="urn:microsoft.com/office/officeart/2008/layout/HorizontalMultiLevelHierarchy#65"/>
    <dgm:cxn modelId="{E6AF7A37-DD57-6A44-A325-48DA3A00DC28}" type="presOf" srcId="{A73DCD64-89DF-3E4C-9543-0D417B51464E}" destId="{F726EDD3-E670-9B47-8786-4F599884289D}" srcOrd="1" destOrd="0" presId="urn:microsoft.com/office/officeart/2008/layout/HorizontalMultiLevelHierarchy#65"/>
    <dgm:cxn modelId="{D6FF61F4-2E70-2445-B362-FDF5936BBC6B}" srcId="{CC08C8E7-D5AB-9C4F-A78B-4A8C57EB2D22}" destId="{773FD5F0-F007-F148-886B-86E72F86266E}" srcOrd="1" destOrd="0" parTransId="{BDC2CFA9-99C6-8347-9628-F8B57513FB8C}" sibTransId="{9458031D-FD27-D841-9D56-100BE85B229D}"/>
    <dgm:cxn modelId="{3BB25A08-E984-8444-B49F-709DEE1CD5FE}" type="presOf" srcId="{BDC2CFA9-99C6-8347-9628-F8B57513FB8C}" destId="{93180932-306E-E545-95F9-2A5635FDC9F1}" srcOrd="0" destOrd="0" presId="urn:microsoft.com/office/officeart/2008/layout/HorizontalMultiLevelHierarchy#65"/>
    <dgm:cxn modelId="{E95A8546-C875-A743-A4B5-40EA10FE23DE}" type="presOf" srcId="{DD5BF61D-B843-C744-B9A9-3312A1287EF4}" destId="{C852AF5D-E3CA-F844-B775-08DD6E6FB940}" srcOrd="0" destOrd="0" presId="urn:microsoft.com/office/officeart/2008/layout/HorizontalMultiLevelHierarchy#65"/>
    <dgm:cxn modelId="{59658D77-0B42-E741-9DE5-54194BFF87E7}" type="presOf" srcId="{2EFE4671-8583-3540-9262-1FC578B666F4}" destId="{3013142F-A3C7-F746-853E-2CA8B540A8DE}" srcOrd="0" destOrd="0" presId="urn:microsoft.com/office/officeart/2008/layout/HorizontalMultiLevelHierarchy#65"/>
    <dgm:cxn modelId="{C2368E8A-5367-0C41-9E1F-D2A782F519EC}" type="presOf" srcId="{CC08C8E7-D5AB-9C4F-A78B-4A8C57EB2D22}" destId="{7111AE39-B455-7C4D-91F4-9E37E3822D07}" srcOrd="0" destOrd="0" presId="urn:microsoft.com/office/officeart/2008/layout/HorizontalMultiLevelHierarchy#65"/>
    <dgm:cxn modelId="{7725A710-EB82-6543-8E80-B973AC4CD97A}" srcId="{2EFE4671-8583-3540-9262-1FC578B666F4}" destId="{CC08C8E7-D5AB-9C4F-A78B-4A8C57EB2D22}" srcOrd="0" destOrd="0" parTransId="{806FC88F-B9CF-A04B-B59C-3A472F525AEF}" sibTransId="{B0179D74-E210-A34F-9FFE-D6C2C6F405F5}"/>
    <dgm:cxn modelId="{08256DCA-9BE4-E648-8B7F-54321CFDDE2B}" type="presOf" srcId="{BDC2CFA9-99C6-8347-9628-F8B57513FB8C}" destId="{7A2CD5A7-70D6-DE44-803D-0740544CB367}" srcOrd="1" destOrd="0" presId="urn:microsoft.com/office/officeart/2008/layout/HorizontalMultiLevelHierarchy#65"/>
    <dgm:cxn modelId="{6D504A19-2595-CF48-BA16-B5EDC940B663}" type="presOf" srcId="{A73DCD64-89DF-3E4C-9543-0D417B51464E}" destId="{082A771F-69AF-7C4C-86CB-DF1CD8CB6581}" srcOrd="0" destOrd="0" presId="urn:microsoft.com/office/officeart/2008/layout/HorizontalMultiLevelHierarchy#65"/>
    <dgm:cxn modelId="{7732F9F3-3C46-1846-9B95-9D50CFA4BE87}" type="presOf" srcId="{9BA062DA-6B7A-FC4F-B1BB-7CC4C74C72CE}" destId="{1C998B4A-F8C8-5D49-862A-38B9C7611407}" srcOrd="0" destOrd="0" presId="urn:microsoft.com/office/officeart/2008/layout/HorizontalMultiLevelHierarchy#65"/>
    <dgm:cxn modelId="{E333CE44-5B32-CF42-8CEA-CA89CC511EE7}" type="presOf" srcId="{45267C76-6276-B44A-878A-9D61B556EBD7}" destId="{938A9782-2B6B-8141-99DA-6568305E0C38}" srcOrd="1" destOrd="0" presId="urn:microsoft.com/office/officeart/2008/layout/HorizontalMultiLevelHierarchy#65"/>
    <dgm:cxn modelId="{FE34B427-9D47-5D4F-B08C-79C955C57CBA}" srcId="{CC08C8E7-D5AB-9C4F-A78B-4A8C57EB2D22}" destId="{DD5BF61D-B843-C744-B9A9-3312A1287EF4}" srcOrd="0" destOrd="0" parTransId="{A73DCD64-89DF-3E4C-9543-0D417B51464E}" sibTransId="{5F6E09CE-61C0-D34C-AE4A-99D078D226DF}"/>
    <dgm:cxn modelId="{9764F9B4-4444-0643-AA0D-B39861461F08}" type="presOf" srcId="{45267C76-6276-B44A-878A-9D61B556EBD7}" destId="{1F2800E8-CF94-FD43-8D0E-7E4B278315B1}" srcOrd="0" destOrd="0" presId="urn:microsoft.com/office/officeart/2008/layout/HorizontalMultiLevelHierarchy#65"/>
    <dgm:cxn modelId="{E36E6A26-877F-A845-9804-8DABE1FE8165}" type="presParOf" srcId="{3013142F-A3C7-F746-853E-2CA8B540A8DE}" destId="{B764B132-0961-414E-B6FA-FB0C6C1C6CED}" srcOrd="0" destOrd="0" presId="urn:microsoft.com/office/officeart/2008/layout/HorizontalMultiLevelHierarchy#65"/>
    <dgm:cxn modelId="{931D7890-45FD-CB4A-8333-467B536F8050}" type="presParOf" srcId="{B764B132-0961-414E-B6FA-FB0C6C1C6CED}" destId="{7111AE39-B455-7C4D-91F4-9E37E3822D07}" srcOrd="0" destOrd="0" presId="urn:microsoft.com/office/officeart/2008/layout/HorizontalMultiLevelHierarchy#65"/>
    <dgm:cxn modelId="{5F4D7432-99F5-1A4B-85F5-8EDAD0A01A52}" type="presParOf" srcId="{B764B132-0961-414E-B6FA-FB0C6C1C6CED}" destId="{551EC4E6-AE1D-DD43-B7C4-D7EFBEA2E636}" srcOrd="1" destOrd="0" presId="urn:microsoft.com/office/officeart/2008/layout/HorizontalMultiLevelHierarchy#65"/>
    <dgm:cxn modelId="{FFB66772-3C52-9044-A903-B0A1E986D267}" type="presParOf" srcId="{551EC4E6-AE1D-DD43-B7C4-D7EFBEA2E636}" destId="{082A771F-69AF-7C4C-86CB-DF1CD8CB6581}" srcOrd="0" destOrd="0" presId="urn:microsoft.com/office/officeart/2008/layout/HorizontalMultiLevelHierarchy#65"/>
    <dgm:cxn modelId="{57B72461-625A-C641-A70E-F573D5911B6E}" type="presParOf" srcId="{082A771F-69AF-7C4C-86CB-DF1CD8CB6581}" destId="{F726EDD3-E670-9B47-8786-4F599884289D}" srcOrd="0" destOrd="0" presId="urn:microsoft.com/office/officeart/2008/layout/HorizontalMultiLevelHierarchy#65"/>
    <dgm:cxn modelId="{8E1CBC5E-7BFE-5B40-9FAD-6CD487AD3984}" type="presParOf" srcId="{551EC4E6-AE1D-DD43-B7C4-D7EFBEA2E636}" destId="{7B40AE63-0EA3-0747-BCE5-5F3AB0355BF2}" srcOrd="1" destOrd="0" presId="urn:microsoft.com/office/officeart/2008/layout/HorizontalMultiLevelHierarchy#65"/>
    <dgm:cxn modelId="{C5D362A5-A30E-9E4B-A5BE-03650A5B1A37}" type="presParOf" srcId="{7B40AE63-0EA3-0747-BCE5-5F3AB0355BF2}" destId="{C852AF5D-E3CA-F844-B775-08DD6E6FB940}" srcOrd="0" destOrd="0" presId="urn:microsoft.com/office/officeart/2008/layout/HorizontalMultiLevelHierarchy#65"/>
    <dgm:cxn modelId="{49FF515B-6C8D-8648-94F8-F39E1F8E4C68}" type="presParOf" srcId="{7B40AE63-0EA3-0747-BCE5-5F3AB0355BF2}" destId="{30463D07-8E7F-3146-97CE-76CE82648742}" srcOrd="1" destOrd="0" presId="urn:microsoft.com/office/officeart/2008/layout/HorizontalMultiLevelHierarchy#65"/>
    <dgm:cxn modelId="{BCD6E499-EFDC-2A45-8438-8312AB913D45}" type="presParOf" srcId="{551EC4E6-AE1D-DD43-B7C4-D7EFBEA2E636}" destId="{93180932-306E-E545-95F9-2A5635FDC9F1}" srcOrd="2" destOrd="0" presId="urn:microsoft.com/office/officeart/2008/layout/HorizontalMultiLevelHierarchy#65"/>
    <dgm:cxn modelId="{25FE9D5D-64CE-FB46-98CF-B350EE90AAC1}" type="presParOf" srcId="{93180932-306E-E545-95F9-2A5635FDC9F1}" destId="{7A2CD5A7-70D6-DE44-803D-0740544CB367}" srcOrd="0" destOrd="0" presId="urn:microsoft.com/office/officeart/2008/layout/HorizontalMultiLevelHierarchy#65"/>
    <dgm:cxn modelId="{6651FB77-302E-9845-9455-0D51E8E159DD}" type="presParOf" srcId="{551EC4E6-AE1D-DD43-B7C4-D7EFBEA2E636}" destId="{A0C9905E-6DBF-7645-94A7-C4BCDADC46B9}" srcOrd="3" destOrd="0" presId="urn:microsoft.com/office/officeart/2008/layout/HorizontalMultiLevelHierarchy#65"/>
    <dgm:cxn modelId="{607F27EA-12DD-174A-9151-63AA6406871A}" type="presParOf" srcId="{A0C9905E-6DBF-7645-94A7-C4BCDADC46B9}" destId="{D3E2E567-EC04-E743-9B8C-985408EA1058}" srcOrd="0" destOrd="0" presId="urn:microsoft.com/office/officeart/2008/layout/HorizontalMultiLevelHierarchy#65"/>
    <dgm:cxn modelId="{EF4FE0E8-950D-4B40-9160-32FCB92E2CBC}" type="presParOf" srcId="{A0C9905E-6DBF-7645-94A7-C4BCDADC46B9}" destId="{1488A531-D252-B440-B1DA-4363F37F8970}" srcOrd="1" destOrd="0" presId="urn:microsoft.com/office/officeart/2008/layout/HorizontalMultiLevelHierarchy#65"/>
    <dgm:cxn modelId="{DAAC8209-488C-6D45-A3CA-CFBE5AB30B27}" type="presParOf" srcId="{551EC4E6-AE1D-DD43-B7C4-D7EFBEA2E636}" destId="{1F2800E8-CF94-FD43-8D0E-7E4B278315B1}" srcOrd="4" destOrd="0" presId="urn:microsoft.com/office/officeart/2008/layout/HorizontalMultiLevelHierarchy#65"/>
    <dgm:cxn modelId="{4E541ED0-B0C7-DD46-BD2E-06075AE4C99E}" type="presParOf" srcId="{1F2800E8-CF94-FD43-8D0E-7E4B278315B1}" destId="{938A9782-2B6B-8141-99DA-6568305E0C38}" srcOrd="0" destOrd="0" presId="urn:microsoft.com/office/officeart/2008/layout/HorizontalMultiLevelHierarchy#65"/>
    <dgm:cxn modelId="{3FE85A11-B1C2-7545-805A-E644B8221CE3}" type="presParOf" srcId="{551EC4E6-AE1D-DD43-B7C4-D7EFBEA2E636}" destId="{7377E58F-198D-DE48-B3AF-2D2AF67C403D}" srcOrd="5" destOrd="0" presId="urn:microsoft.com/office/officeart/2008/layout/HorizontalMultiLevelHierarchy#65"/>
    <dgm:cxn modelId="{9DBFD053-F5AD-7F43-9994-980DCBB40765}" type="presParOf" srcId="{7377E58F-198D-DE48-B3AF-2D2AF67C403D}" destId="{1C998B4A-F8C8-5D49-862A-38B9C7611407}" srcOrd="0" destOrd="0" presId="urn:microsoft.com/office/officeart/2008/layout/HorizontalMultiLevelHierarchy#65"/>
    <dgm:cxn modelId="{E7F054DD-7E1C-5B44-8970-BB3CD87D7D54}" type="presParOf" srcId="{7377E58F-198D-DE48-B3AF-2D2AF67C403D}" destId="{F9C8551A-E3F5-1A41-9D81-BA411262A93F}" srcOrd="1" destOrd="0" presId="urn:microsoft.com/office/officeart/2008/layout/HorizontalMultiLevelHierarchy#6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dirty="0" smtClean="0">
              <a:latin typeface="Microsoft YaHei" charset="-122"/>
              <a:ea typeface="Microsoft YaHei" charset="-122"/>
              <a:cs typeface="Microsoft YaHei" charset="-122"/>
            </a:rPr>
            <a:t>3.1</a:t>
          </a:r>
          <a:r>
            <a:rPr lang="zh-CN" altLang="en-US" sz="2800" dirty="0" smtClean="0">
              <a:latin typeface="Microsoft YaHei" charset="-122"/>
              <a:ea typeface="Microsoft YaHei" charset="-122"/>
              <a:cs typeface="Microsoft YaHei" charset="-122"/>
            </a:rPr>
            <a:t>效用理论概述</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3.1.1</a:t>
          </a:r>
          <a:r>
            <a:rPr lang="zh-CN" altLang="en-US" sz="2000" dirty="0" smtClean="0">
              <a:solidFill>
                <a:schemeClr val="tx1"/>
              </a:solidFill>
              <a:latin typeface="Microsoft YaHei" charset="-122"/>
              <a:ea typeface="Microsoft YaHei" charset="-122"/>
              <a:cs typeface="Microsoft YaHei" charset="-122"/>
            </a:rPr>
            <a:t>效用的概念</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3.1.2</a:t>
          </a:r>
          <a:r>
            <a:rPr lang="zh-CN" altLang="en-US" sz="2000" dirty="0" smtClean="0">
              <a:latin typeface="Microsoft YaHei" charset="-122"/>
              <a:ea typeface="Microsoft YaHei" charset="-122"/>
              <a:cs typeface="Microsoft YaHei" charset="-122"/>
            </a:rPr>
            <a:t> 效用理论的基本假设</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3.1.3</a:t>
          </a:r>
          <a:r>
            <a:rPr lang="zh-CN" altLang="en-US" sz="2000" dirty="0" smtClean="0">
              <a:latin typeface="Microsoft YaHei" charset="-122"/>
              <a:ea typeface="Microsoft YaHei" charset="-122"/>
              <a:cs typeface="Microsoft YaHei" charset="-122"/>
            </a:rPr>
            <a:t> 基数效用与序数效用</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081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1CF09F18-90F3-F242-AFF3-EC94F11D3BC1}" type="presOf" srcId="{A73DCD64-89DF-3E4C-9543-0D417B51464E}" destId="{082A771F-69AF-7C4C-86CB-DF1CD8CB6581}" srcOrd="0"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CE509C01-559C-EF4F-B37B-A3DDCC046FF1}"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92A75CC-E774-7841-B171-F4C1D40FEF35}" type="presOf" srcId="{45267C76-6276-B44A-878A-9D61B556EBD7}" destId="{938A9782-2B6B-8141-99DA-6568305E0C38}" srcOrd="1"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E792211A-6991-2046-B57A-C622EC2DE836}"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470BFFB-2AEE-D94F-90AC-77F4260D5ECA}" type="presOf" srcId="{BDC2CFA9-99C6-8347-9628-F8B57513FB8C}" destId="{7A2CD5A7-70D6-DE44-803D-0740544CB367}" srcOrd="1" destOrd="0" presId="urn:microsoft.com/office/officeart/2008/layout/HorizontalMultiLevelHierarchy"/>
    <dgm:cxn modelId="{4B73A13C-6F47-E74B-8BDC-2BBEAE2D1175}"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 modelId="{7A1197A9-2358-2840-B4B7-DE40D8B08C6D}" type="presParOf" srcId="{551EC4E6-AE1D-DD43-B7C4-D7EFBEA2E636}" destId="{1F2800E8-CF94-FD43-8D0E-7E4B278315B1}" srcOrd="4" destOrd="0" presId="urn:microsoft.com/office/officeart/2008/layout/HorizontalMultiLevelHierarchy"/>
    <dgm:cxn modelId="{A123C536-EB46-7745-AC6B-818C15CEF987}" type="presParOf" srcId="{1F2800E8-CF94-FD43-8D0E-7E4B278315B1}" destId="{938A9782-2B6B-8141-99DA-6568305E0C38}" srcOrd="0" destOrd="0" presId="urn:microsoft.com/office/officeart/2008/layout/HorizontalMultiLevelHierarchy"/>
    <dgm:cxn modelId="{C6C4CEC8-9858-AD4F-8F01-8335ED9A6AFE}" type="presParOf" srcId="{551EC4E6-AE1D-DD43-B7C4-D7EFBEA2E636}" destId="{7377E58F-198D-DE48-B3AF-2D2AF67C403D}" srcOrd="5" destOrd="0" presId="urn:microsoft.com/office/officeart/2008/layout/HorizontalMultiLevelHierarchy"/>
    <dgm:cxn modelId="{71599169-1931-CE43-B3FD-4D0E9091F35E}" type="presParOf" srcId="{7377E58F-198D-DE48-B3AF-2D2AF67C403D}" destId="{1C998B4A-F8C8-5D49-862A-38B9C7611407}" srcOrd="0" destOrd="0" presId="urn:microsoft.com/office/officeart/2008/layout/HorizontalMultiLevelHierarchy"/>
    <dgm:cxn modelId="{FEE22E93-FDC0-6A40-8347-B611E97827B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9B76D901-1ADB-F546-B11C-55F2D0D089EE}"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C87243A-292E-D54E-8C52-BE5FBDB281E8}" type="presOf" srcId="{A73DCD64-89DF-3E4C-9543-0D417B51464E}" destId="{F726EDD3-E670-9B47-8786-4F599884289D}" srcOrd="1" destOrd="0" presId="urn:microsoft.com/office/officeart/2008/layout/HorizontalMultiLevelHierarchy"/>
    <dgm:cxn modelId="{266715F7-E12A-3F4C-95E9-044308176316}" type="presOf" srcId="{DD5BF61D-B843-C744-B9A9-3312A1287EF4}" destId="{C852AF5D-E3CA-F844-B775-08DD6E6FB940}" srcOrd="0" destOrd="0" presId="urn:microsoft.com/office/officeart/2008/layout/HorizontalMultiLevelHierarchy"/>
    <dgm:cxn modelId="{0140454B-75A4-1B40-AB56-1DE58080AC12}" type="presOf" srcId="{BDC2CFA9-99C6-8347-9628-F8B57513FB8C}" destId="{7A2CD5A7-70D6-DE44-803D-0740544CB367}" srcOrd="1" destOrd="0" presId="urn:microsoft.com/office/officeart/2008/layout/HorizontalMultiLevelHierarchy"/>
    <dgm:cxn modelId="{3969D610-F700-A647-B0CF-DF564C863D18}" type="presOf" srcId="{2EFE4671-8583-3540-9262-1FC578B666F4}" destId="{3013142F-A3C7-F746-853E-2CA8B540A8DE}" srcOrd="0" destOrd="0" presId="urn:microsoft.com/office/officeart/2008/layout/HorizontalMultiLevelHierarchy"/>
    <dgm:cxn modelId="{5E468321-7695-B747-8019-A264DE411D13}" type="presOf" srcId="{BDC2CFA9-99C6-8347-9628-F8B57513FB8C}" destId="{93180932-306E-E545-95F9-2A5635FDC9F1}" srcOrd="0" destOrd="0" presId="urn:microsoft.com/office/officeart/2008/layout/HorizontalMultiLevelHierarchy"/>
    <dgm:cxn modelId="{3F2E48EC-697F-764B-9081-134E7B8FC6AD}" type="presOf" srcId="{773FD5F0-F007-F148-886B-86E72F86266E}" destId="{D3E2E567-EC04-E743-9B8C-985408EA1058}" srcOrd="0" destOrd="0" presId="urn:microsoft.com/office/officeart/2008/layout/HorizontalMultiLevelHierarchy"/>
    <dgm:cxn modelId="{2F927768-C7BF-C54D-A340-2714698EF5D0}" type="presOf" srcId="{CC08C8E7-D5AB-9C4F-A78B-4A8C57EB2D22}" destId="{7111AE39-B455-7C4D-91F4-9E37E3822D07}" srcOrd="0" destOrd="0" presId="urn:microsoft.com/office/officeart/2008/layout/HorizontalMultiLevelHierarchy"/>
    <dgm:cxn modelId="{E7CE054C-07B6-FE47-AAEB-BDB9F7AE5371}" type="presOf" srcId="{A73DCD64-89DF-3E4C-9543-0D417B51464E}" destId="{082A771F-69AF-7C4C-86CB-DF1CD8CB6581}" srcOrd="0" destOrd="0" presId="urn:microsoft.com/office/officeart/2008/layout/HorizontalMultiLevelHierarchy"/>
    <dgm:cxn modelId="{3DD48923-1886-E747-B3D8-5685620E1A18}"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167A457C-A1E7-2E40-86DD-8AFBF2D73862}" type="presOf" srcId="{9BA062DA-6B7A-FC4F-B1BB-7CC4C74C72CE}" destId="{1C998B4A-F8C8-5D49-862A-38B9C7611407}" srcOrd="0" destOrd="0" presId="urn:microsoft.com/office/officeart/2008/layout/HorizontalMultiLevelHierarchy"/>
    <dgm:cxn modelId="{B97C447B-BDF7-F943-9EF8-28965353620C}" type="presParOf" srcId="{3013142F-A3C7-F746-853E-2CA8B540A8DE}" destId="{B764B132-0961-414E-B6FA-FB0C6C1C6CED}" srcOrd="0" destOrd="0" presId="urn:microsoft.com/office/officeart/2008/layout/HorizontalMultiLevelHierarchy"/>
    <dgm:cxn modelId="{49F15EE2-27A5-B045-AB81-65992ABE9D9B}" type="presParOf" srcId="{B764B132-0961-414E-B6FA-FB0C6C1C6CED}" destId="{7111AE39-B455-7C4D-91F4-9E37E3822D07}" srcOrd="0" destOrd="0" presId="urn:microsoft.com/office/officeart/2008/layout/HorizontalMultiLevelHierarchy"/>
    <dgm:cxn modelId="{BC94F16B-BEB0-E942-973D-6D214CDAF34B}" type="presParOf" srcId="{B764B132-0961-414E-B6FA-FB0C6C1C6CED}" destId="{551EC4E6-AE1D-DD43-B7C4-D7EFBEA2E636}" srcOrd="1" destOrd="0" presId="urn:microsoft.com/office/officeart/2008/layout/HorizontalMultiLevelHierarchy"/>
    <dgm:cxn modelId="{D0EADEB3-5B5C-FB47-B41C-09CD4ED17C55}" type="presParOf" srcId="{551EC4E6-AE1D-DD43-B7C4-D7EFBEA2E636}" destId="{082A771F-69AF-7C4C-86CB-DF1CD8CB6581}" srcOrd="0" destOrd="0" presId="urn:microsoft.com/office/officeart/2008/layout/HorizontalMultiLevelHierarchy"/>
    <dgm:cxn modelId="{D4D43B0E-DAC4-C747-B288-388338814CA1}" type="presParOf" srcId="{082A771F-69AF-7C4C-86CB-DF1CD8CB6581}" destId="{F726EDD3-E670-9B47-8786-4F599884289D}" srcOrd="0" destOrd="0" presId="urn:microsoft.com/office/officeart/2008/layout/HorizontalMultiLevelHierarchy"/>
    <dgm:cxn modelId="{BAE2DC7D-1512-B948-A835-F739B80EEBDA}" type="presParOf" srcId="{551EC4E6-AE1D-DD43-B7C4-D7EFBEA2E636}" destId="{7B40AE63-0EA3-0747-BCE5-5F3AB0355BF2}" srcOrd="1" destOrd="0" presId="urn:microsoft.com/office/officeart/2008/layout/HorizontalMultiLevelHierarchy"/>
    <dgm:cxn modelId="{E7DD1588-AA7C-A144-AD5A-AE8F82EC7D0F}" type="presParOf" srcId="{7B40AE63-0EA3-0747-BCE5-5F3AB0355BF2}" destId="{C852AF5D-E3CA-F844-B775-08DD6E6FB940}" srcOrd="0" destOrd="0" presId="urn:microsoft.com/office/officeart/2008/layout/HorizontalMultiLevelHierarchy"/>
    <dgm:cxn modelId="{BD0C57BA-8E6C-1D4C-BC4D-AA9C7E096CBF}" type="presParOf" srcId="{7B40AE63-0EA3-0747-BCE5-5F3AB0355BF2}" destId="{30463D07-8E7F-3146-97CE-76CE82648742}" srcOrd="1" destOrd="0" presId="urn:microsoft.com/office/officeart/2008/layout/HorizontalMultiLevelHierarchy"/>
    <dgm:cxn modelId="{214C83AB-74ED-AA49-B4C6-E96BA368A49B}" type="presParOf" srcId="{551EC4E6-AE1D-DD43-B7C4-D7EFBEA2E636}" destId="{93180932-306E-E545-95F9-2A5635FDC9F1}" srcOrd="2" destOrd="0" presId="urn:microsoft.com/office/officeart/2008/layout/HorizontalMultiLevelHierarchy"/>
    <dgm:cxn modelId="{1A95AA98-7A0C-1049-A696-DE28FDD46E52}" type="presParOf" srcId="{93180932-306E-E545-95F9-2A5635FDC9F1}" destId="{7A2CD5A7-70D6-DE44-803D-0740544CB367}" srcOrd="0" destOrd="0" presId="urn:microsoft.com/office/officeart/2008/layout/HorizontalMultiLevelHierarchy"/>
    <dgm:cxn modelId="{E9CAFA0B-C848-7D44-950E-FF6E629A4502}" type="presParOf" srcId="{551EC4E6-AE1D-DD43-B7C4-D7EFBEA2E636}" destId="{A0C9905E-6DBF-7645-94A7-C4BCDADC46B9}" srcOrd="3" destOrd="0" presId="urn:microsoft.com/office/officeart/2008/layout/HorizontalMultiLevelHierarchy"/>
    <dgm:cxn modelId="{EA1CEB3A-789F-FA40-AD7C-0F52F0A6EB79}" type="presParOf" srcId="{A0C9905E-6DBF-7645-94A7-C4BCDADC46B9}" destId="{D3E2E567-EC04-E743-9B8C-985408EA1058}" srcOrd="0" destOrd="0" presId="urn:microsoft.com/office/officeart/2008/layout/HorizontalMultiLevelHierarchy"/>
    <dgm:cxn modelId="{0C0BCA94-4E4A-7D4E-BCE6-EB6B710995E0}" type="presParOf" srcId="{A0C9905E-6DBF-7645-94A7-C4BCDADC46B9}" destId="{1488A531-D252-B440-B1DA-4363F37F8970}" srcOrd="1" destOrd="0" presId="urn:microsoft.com/office/officeart/2008/layout/HorizontalMultiLevelHierarchy"/>
    <dgm:cxn modelId="{999DD4AE-4110-1641-AC40-61793DC29DDD}" type="presParOf" srcId="{551EC4E6-AE1D-DD43-B7C4-D7EFBEA2E636}" destId="{1F2800E8-CF94-FD43-8D0E-7E4B278315B1}" srcOrd="4" destOrd="0" presId="urn:microsoft.com/office/officeart/2008/layout/HorizontalMultiLevelHierarchy"/>
    <dgm:cxn modelId="{22BB3492-BEB8-7B46-BF2A-877BE7AEC023}" type="presParOf" srcId="{1F2800E8-CF94-FD43-8D0E-7E4B278315B1}" destId="{938A9782-2B6B-8141-99DA-6568305E0C38}" srcOrd="0" destOrd="0" presId="urn:microsoft.com/office/officeart/2008/layout/HorizontalMultiLevelHierarchy"/>
    <dgm:cxn modelId="{7E9742F7-6137-D148-A02F-6A24EC6486FA}" type="presParOf" srcId="{551EC4E6-AE1D-DD43-B7C4-D7EFBEA2E636}" destId="{7377E58F-198D-DE48-B3AF-2D2AF67C403D}" srcOrd="5" destOrd="0" presId="urn:microsoft.com/office/officeart/2008/layout/HorizontalMultiLevelHierarchy"/>
    <dgm:cxn modelId="{D343137A-EEDA-AB45-812E-3AFDAEFE185A}" type="presParOf" srcId="{7377E58F-198D-DE48-B3AF-2D2AF67C403D}" destId="{1C998B4A-F8C8-5D49-862A-38B9C7611407}" srcOrd="0" destOrd="0" presId="urn:microsoft.com/office/officeart/2008/layout/HorizontalMultiLevelHierarchy"/>
    <dgm:cxn modelId="{395ECCF7-4BF0-AB4F-8F10-03FD152DB74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957F480-3C89-8A4F-9DC8-6D77A92B1349}" type="presOf" srcId="{773FD5F0-F007-F148-886B-86E72F86266E}" destId="{D3E2E567-EC04-E743-9B8C-985408EA1058}" srcOrd="0" destOrd="0" presId="urn:microsoft.com/office/officeart/2008/layout/HorizontalMultiLevelHierarchy"/>
    <dgm:cxn modelId="{55B3323A-4FE1-D64D-87B8-6C01B679FDD8}" type="presOf" srcId="{9BA062DA-6B7A-FC4F-B1BB-7CC4C74C72CE}" destId="{1C998B4A-F8C8-5D49-862A-38B9C7611407}" srcOrd="0" destOrd="0" presId="urn:microsoft.com/office/officeart/2008/layout/HorizontalMultiLevelHierarchy"/>
    <dgm:cxn modelId="{06980C7A-AD52-4F4B-AEC2-3F399C17AF69}"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6175ED8-F065-2C4F-9A88-5E87476D78AC}"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B985172-5D4C-6F4B-A882-C9F92CF0B808}" type="presOf" srcId="{DD5BF61D-B843-C744-B9A9-3312A1287EF4}" destId="{C852AF5D-E3CA-F844-B775-08DD6E6FB940}" srcOrd="0" destOrd="0" presId="urn:microsoft.com/office/officeart/2008/layout/HorizontalMultiLevelHierarchy"/>
    <dgm:cxn modelId="{F17FAF05-75E5-5040-B761-203A6173D162}"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AE2A0B9-BC11-C644-8936-BC1C85D4B40E}" type="presOf" srcId="{BDC2CFA9-99C6-8347-9628-F8B57513FB8C}" destId="{93180932-306E-E545-95F9-2A5635FDC9F1}" srcOrd="0" destOrd="0" presId="urn:microsoft.com/office/officeart/2008/layout/HorizontalMultiLevelHierarchy"/>
    <dgm:cxn modelId="{7CFA279C-2FB2-694A-BA18-EE52211CE8DA}" type="presOf" srcId="{CC08C8E7-D5AB-9C4F-A78B-4A8C57EB2D22}" destId="{7111AE39-B455-7C4D-91F4-9E37E3822D07}" srcOrd="0" destOrd="0" presId="urn:microsoft.com/office/officeart/2008/layout/HorizontalMultiLevelHierarchy"/>
    <dgm:cxn modelId="{A3E0934E-94AD-0A45-8332-CA7C0D0565C7}" type="presOf" srcId="{2EFE4671-8583-3540-9262-1FC578B666F4}" destId="{3013142F-A3C7-F746-853E-2CA8B540A8DE}" srcOrd="0" destOrd="0" presId="urn:microsoft.com/office/officeart/2008/layout/HorizontalMultiLevelHierarchy"/>
    <dgm:cxn modelId="{5DDACA73-FEFC-E94D-BB3B-9D38B0B77C07}" type="presOf" srcId="{A73DCD64-89DF-3E4C-9543-0D417B51464E}" destId="{082A771F-69AF-7C4C-86CB-DF1CD8CB6581}" srcOrd="0" destOrd="0" presId="urn:microsoft.com/office/officeart/2008/layout/HorizontalMultiLevelHierarchy"/>
    <dgm:cxn modelId="{7A0E2B99-5ABC-4B48-BBC6-7C59F0F3D1DE}"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0B48FD8-2E07-1147-B7E5-5B72F6B4EBE4}" type="presParOf" srcId="{3013142F-A3C7-F746-853E-2CA8B540A8DE}" destId="{B764B132-0961-414E-B6FA-FB0C6C1C6CED}" srcOrd="0" destOrd="0" presId="urn:microsoft.com/office/officeart/2008/layout/HorizontalMultiLevelHierarchy"/>
    <dgm:cxn modelId="{90D6BE11-6E84-E846-B6FF-6359C1E25217}" type="presParOf" srcId="{B764B132-0961-414E-B6FA-FB0C6C1C6CED}" destId="{7111AE39-B455-7C4D-91F4-9E37E3822D07}" srcOrd="0" destOrd="0" presId="urn:microsoft.com/office/officeart/2008/layout/HorizontalMultiLevelHierarchy"/>
    <dgm:cxn modelId="{E01A061C-E103-D547-86F9-D5BFE183376D}" type="presParOf" srcId="{B764B132-0961-414E-B6FA-FB0C6C1C6CED}" destId="{551EC4E6-AE1D-DD43-B7C4-D7EFBEA2E636}" srcOrd="1" destOrd="0" presId="urn:microsoft.com/office/officeart/2008/layout/HorizontalMultiLevelHierarchy"/>
    <dgm:cxn modelId="{C9FE44C3-5AAA-4447-AD9C-1DD431914FF4}" type="presParOf" srcId="{551EC4E6-AE1D-DD43-B7C4-D7EFBEA2E636}" destId="{082A771F-69AF-7C4C-86CB-DF1CD8CB6581}" srcOrd="0" destOrd="0" presId="urn:microsoft.com/office/officeart/2008/layout/HorizontalMultiLevelHierarchy"/>
    <dgm:cxn modelId="{74B421EB-01F5-704D-A313-AFB94FBA6D91}" type="presParOf" srcId="{082A771F-69AF-7C4C-86CB-DF1CD8CB6581}" destId="{F726EDD3-E670-9B47-8786-4F599884289D}" srcOrd="0" destOrd="0" presId="urn:microsoft.com/office/officeart/2008/layout/HorizontalMultiLevelHierarchy"/>
    <dgm:cxn modelId="{E6FA8AA9-5FF8-0342-996D-BA130C69C025}" type="presParOf" srcId="{551EC4E6-AE1D-DD43-B7C4-D7EFBEA2E636}" destId="{7B40AE63-0EA3-0747-BCE5-5F3AB0355BF2}" srcOrd="1" destOrd="0" presId="urn:microsoft.com/office/officeart/2008/layout/HorizontalMultiLevelHierarchy"/>
    <dgm:cxn modelId="{15D9055C-FA86-2E42-988E-8478DCED2AC5}" type="presParOf" srcId="{7B40AE63-0EA3-0747-BCE5-5F3AB0355BF2}" destId="{C852AF5D-E3CA-F844-B775-08DD6E6FB940}" srcOrd="0" destOrd="0" presId="urn:microsoft.com/office/officeart/2008/layout/HorizontalMultiLevelHierarchy"/>
    <dgm:cxn modelId="{0D43DF66-B10F-224B-8DBA-5B026E345A50}" type="presParOf" srcId="{7B40AE63-0EA3-0747-BCE5-5F3AB0355BF2}" destId="{30463D07-8E7F-3146-97CE-76CE82648742}" srcOrd="1" destOrd="0" presId="urn:microsoft.com/office/officeart/2008/layout/HorizontalMultiLevelHierarchy"/>
    <dgm:cxn modelId="{DD911888-BFE2-9948-9E26-F3F95BCD8F0C}" type="presParOf" srcId="{551EC4E6-AE1D-DD43-B7C4-D7EFBEA2E636}" destId="{93180932-306E-E545-95F9-2A5635FDC9F1}" srcOrd="2" destOrd="0" presId="urn:microsoft.com/office/officeart/2008/layout/HorizontalMultiLevelHierarchy"/>
    <dgm:cxn modelId="{D9DF11C1-7219-B84C-890C-82E066422BA0}" type="presParOf" srcId="{93180932-306E-E545-95F9-2A5635FDC9F1}" destId="{7A2CD5A7-70D6-DE44-803D-0740544CB367}" srcOrd="0" destOrd="0" presId="urn:microsoft.com/office/officeart/2008/layout/HorizontalMultiLevelHierarchy"/>
    <dgm:cxn modelId="{ECBFC6E9-93CD-F846-AA7A-66C91A122F10}" type="presParOf" srcId="{551EC4E6-AE1D-DD43-B7C4-D7EFBEA2E636}" destId="{A0C9905E-6DBF-7645-94A7-C4BCDADC46B9}" srcOrd="3" destOrd="0" presId="urn:microsoft.com/office/officeart/2008/layout/HorizontalMultiLevelHierarchy"/>
    <dgm:cxn modelId="{6BEFC433-5230-DB43-A8CB-689D4CD46A9F}" type="presParOf" srcId="{A0C9905E-6DBF-7645-94A7-C4BCDADC46B9}" destId="{D3E2E567-EC04-E743-9B8C-985408EA1058}" srcOrd="0" destOrd="0" presId="urn:microsoft.com/office/officeart/2008/layout/HorizontalMultiLevelHierarchy"/>
    <dgm:cxn modelId="{74F58715-2754-7D4A-AAB8-89F6940AE373}" type="presParOf" srcId="{A0C9905E-6DBF-7645-94A7-C4BCDADC46B9}" destId="{1488A531-D252-B440-B1DA-4363F37F8970}" srcOrd="1" destOrd="0" presId="urn:microsoft.com/office/officeart/2008/layout/HorizontalMultiLevelHierarchy"/>
    <dgm:cxn modelId="{A94105DA-1D9E-094C-984B-AF37F98DE699}" type="presParOf" srcId="{551EC4E6-AE1D-DD43-B7C4-D7EFBEA2E636}" destId="{1F2800E8-CF94-FD43-8D0E-7E4B278315B1}" srcOrd="4" destOrd="0" presId="urn:microsoft.com/office/officeart/2008/layout/HorizontalMultiLevelHierarchy"/>
    <dgm:cxn modelId="{D9F43251-7EA2-C54C-92C6-0E367CEBD318}" type="presParOf" srcId="{1F2800E8-CF94-FD43-8D0E-7E4B278315B1}" destId="{938A9782-2B6B-8141-99DA-6568305E0C38}" srcOrd="0" destOrd="0" presId="urn:microsoft.com/office/officeart/2008/layout/HorizontalMultiLevelHierarchy"/>
    <dgm:cxn modelId="{B360090C-F169-BE42-A960-8921977AFC98}" type="presParOf" srcId="{551EC4E6-AE1D-DD43-B7C4-D7EFBEA2E636}" destId="{7377E58F-198D-DE48-B3AF-2D2AF67C403D}" srcOrd="5" destOrd="0" presId="urn:microsoft.com/office/officeart/2008/layout/HorizontalMultiLevelHierarchy"/>
    <dgm:cxn modelId="{DD28B73C-67EF-D644-AAE7-0AB3092DA1A3}" type="presParOf" srcId="{7377E58F-198D-DE48-B3AF-2D2AF67C403D}" destId="{1C998B4A-F8C8-5D49-862A-38B9C7611407}" srcOrd="0" destOrd="0" presId="urn:microsoft.com/office/officeart/2008/layout/HorizontalMultiLevelHierarchy"/>
    <dgm:cxn modelId="{7BCEB71E-5C25-444E-ACD5-99CCC9394FB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A6451AD-6A6E-4C64-99AA-EFC202AD6473}" type="presOf" srcId="{A73DCD64-89DF-3E4C-9543-0D417B51464E}" destId="{082A771F-69AF-7C4C-86CB-DF1CD8CB6581}" srcOrd="0" destOrd="0" presId="urn:microsoft.com/office/officeart/2008/layout/HorizontalMultiLevelHierarchy"/>
    <dgm:cxn modelId="{0EE2C099-1D98-45A7-AD9D-FEBD9810506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428A4F5-33C2-4788-982B-76E7E202FCB3}" type="presOf" srcId="{2EFE4671-8583-3540-9262-1FC578B666F4}" destId="{3013142F-A3C7-F746-853E-2CA8B540A8DE}" srcOrd="0" destOrd="0" presId="urn:microsoft.com/office/officeart/2008/layout/HorizontalMultiLevelHierarchy"/>
    <dgm:cxn modelId="{B4F3C339-D386-4245-8965-2CF289C6CB4E}" type="presOf" srcId="{45267C76-6276-B44A-878A-9D61B556EBD7}" destId="{1F2800E8-CF94-FD43-8D0E-7E4B278315B1}" srcOrd="0" destOrd="0" presId="urn:microsoft.com/office/officeart/2008/layout/HorizontalMultiLevelHierarchy"/>
    <dgm:cxn modelId="{C4ACCB38-BBD5-47AC-8D88-320D9A09D7A6}" type="presOf" srcId="{9BA062DA-6B7A-FC4F-B1BB-7CC4C74C72CE}" destId="{1C998B4A-F8C8-5D49-862A-38B9C7611407}" srcOrd="0" destOrd="0" presId="urn:microsoft.com/office/officeart/2008/layout/HorizontalMultiLevelHierarchy"/>
    <dgm:cxn modelId="{202412A8-5425-4968-A95A-8D0E16A2CF9C}" type="presOf" srcId="{773FD5F0-F007-F148-886B-86E72F86266E}" destId="{D3E2E567-EC04-E743-9B8C-985408EA1058}" srcOrd="0" destOrd="0" presId="urn:microsoft.com/office/officeart/2008/layout/HorizontalMultiLevelHierarchy"/>
    <dgm:cxn modelId="{569E28F3-3E36-4B77-A2C4-C5BFBECE1472}" type="presOf" srcId="{45267C76-6276-B44A-878A-9D61B556EBD7}" destId="{938A9782-2B6B-8141-99DA-6568305E0C38}" srcOrd="1" destOrd="0" presId="urn:microsoft.com/office/officeart/2008/layout/HorizontalMultiLevelHierarchy"/>
    <dgm:cxn modelId="{ECFC45E5-BA90-4D19-A77A-609E8BD2AA10}" type="presOf" srcId="{A73DCD64-89DF-3E4C-9543-0D417B51464E}" destId="{F726EDD3-E670-9B47-8786-4F599884289D}" srcOrd="1" destOrd="0" presId="urn:microsoft.com/office/officeart/2008/layout/HorizontalMultiLevelHierarchy"/>
    <dgm:cxn modelId="{E25D0DF4-AC0F-4D31-B796-E39176F51717}" type="presOf" srcId="{CC08C8E7-D5AB-9C4F-A78B-4A8C57EB2D22}" destId="{7111AE39-B455-7C4D-91F4-9E37E3822D07}" srcOrd="0" destOrd="0" presId="urn:microsoft.com/office/officeart/2008/layout/HorizontalMultiLevelHierarchy"/>
    <dgm:cxn modelId="{2FB112D3-8EA1-4424-89CE-AAF05EEC8FBA}"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43AF7ACF-D706-4AFF-9B54-09C9AB7652F2}" type="presOf" srcId="{BDC2CFA9-99C6-8347-9628-F8B57513FB8C}" destId="{7A2CD5A7-70D6-DE44-803D-0740544CB367}" srcOrd="1" destOrd="0" presId="urn:microsoft.com/office/officeart/2008/layout/HorizontalMultiLevelHierarchy"/>
    <dgm:cxn modelId="{46FFCCE0-5E3D-4583-B3E0-A2DC9F7F1018}" type="presParOf" srcId="{3013142F-A3C7-F746-853E-2CA8B540A8DE}" destId="{B764B132-0961-414E-B6FA-FB0C6C1C6CED}" srcOrd="0" destOrd="0" presId="urn:microsoft.com/office/officeart/2008/layout/HorizontalMultiLevelHierarchy"/>
    <dgm:cxn modelId="{64DE6F9B-693A-4F3A-B3E8-92A32D9B21E6}" type="presParOf" srcId="{B764B132-0961-414E-B6FA-FB0C6C1C6CED}" destId="{7111AE39-B455-7C4D-91F4-9E37E3822D07}" srcOrd="0" destOrd="0" presId="urn:microsoft.com/office/officeart/2008/layout/HorizontalMultiLevelHierarchy"/>
    <dgm:cxn modelId="{F2C2FED9-A0D8-4E00-8217-35DA54168103}" type="presParOf" srcId="{B764B132-0961-414E-B6FA-FB0C6C1C6CED}" destId="{551EC4E6-AE1D-DD43-B7C4-D7EFBEA2E636}" srcOrd="1" destOrd="0" presId="urn:microsoft.com/office/officeart/2008/layout/HorizontalMultiLevelHierarchy"/>
    <dgm:cxn modelId="{18C8C736-6C0C-42FD-94ED-C3C2C547B9E7}" type="presParOf" srcId="{551EC4E6-AE1D-DD43-B7C4-D7EFBEA2E636}" destId="{082A771F-69AF-7C4C-86CB-DF1CD8CB6581}" srcOrd="0" destOrd="0" presId="urn:microsoft.com/office/officeart/2008/layout/HorizontalMultiLevelHierarchy"/>
    <dgm:cxn modelId="{CE80B68A-B06E-44D3-AD89-5E70FE028604}" type="presParOf" srcId="{082A771F-69AF-7C4C-86CB-DF1CD8CB6581}" destId="{F726EDD3-E670-9B47-8786-4F599884289D}" srcOrd="0" destOrd="0" presId="urn:microsoft.com/office/officeart/2008/layout/HorizontalMultiLevelHierarchy"/>
    <dgm:cxn modelId="{61C2F7EC-98FB-40DF-9345-FC9617313FE2}" type="presParOf" srcId="{551EC4E6-AE1D-DD43-B7C4-D7EFBEA2E636}" destId="{7B40AE63-0EA3-0747-BCE5-5F3AB0355BF2}" srcOrd="1" destOrd="0" presId="urn:microsoft.com/office/officeart/2008/layout/HorizontalMultiLevelHierarchy"/>
    <dgm:cxn modelId="{AA7D22F1-8159-43AB-95C1-B6C3E0B1173B}" type="presParOf" srcId="{7B40AE63-0EA3-0747-BCE5-5F3AB0355BF2}" destId="{C852AF5D-E3CA-F844-B775-08DD6E6FB940}" srcOrd="0" destOrd="0" presId="urn:microsoft.com/office/officeart/2008/layout/HorizontalMultiLevelHierarchy"/>
    <dgm:cxn modelId="{5645B524-7925-4022-AA07-347518B3D982}" type="presParOf" srcId="{7B40AE63-0EA3-0747-BCE5-5F3AB0355BF2}" destId="{30463D07-8E7F-3146-97CE-76CE82648742}" srcOrd="1" destOrd="0" presId="urn:microsoft.com/office/officeart/2008/layout/HorizontalMultiLevelHierarchy"/>
    <dgm:cxn modelId="{9B846264-7E1E-4799-AE8B-4EA72B9364E6}" type="presParOf" srcId="{551EC4E6-AE1D-DD43-B7C4-D7EFBEA2E636}" destId="{93180932-306E-E545-95F9-2A5635FDC9F1}" srcOrd="2" destOrd="0" presId="urn:microsoft.com/office/officeart/2008/layout/HorizontalMultiLevelHierarchy"/>
    <dgm:cxn modelId="{DB761BEC-3F06-4EEE-A275-26D8AE241986}" type="presParOf" srcId="{93180932-306E-E545-95F9-2A5635FDC9F1}" destId="{7A2CD5A7-70D6-DE44-803D-0740544CB367}" srcOrd="0" destOrd="0" presId="urn:microsoft.com/office/officeart/2008/layout/HorizontalMultiLevelHierarchy"/>
    <dgm:cxn modelId="{FF1977A1-F5FC-4EB8-878F-57FBAB2EC5ED}" type="presParOf" srcId="{551EC4E6-AE1D-DD43-B7C4-D7EFBEA2E636}" destId="{A0C9905E-6DBF-7645-94A7-C4BCDADC46B9}" srcOrd="3" destOrd="0" presId="urn:microsoft.com/office/officeart/2008/layout/HorizontalMultiLevelHierarchy"/>
    <dgm:cxn modelId="{C986678A-A4E5-4541-B50E-5D4041AB5A03}" type="presParOf" srcId="{A0C9905E-6DBF-7645-94A7-C4BCDADC46B9}" destId="{D3E2E567-EC04-E743-9B8C-985408EA1058}" srcOrd="0" destOrd="0" presId="urn:microsoft.com/office/officeart/2008/layout/HorizontalMultiLevelHierarchy"/>
    <dgm:cxn modelId="{D1D70108-B738-437E-8437-F6386593986F}" type="presParOf" srcId="{A0C9905E-6DBF-7645-94A7-C4BCDADC46B9}" destId="{1488A531-D252-B440-B1DA-4363F37F8970}" srcOrd="1" destOrd="0" presId="urn:microsoft.com/office/officeart/2008/layout/HorizontalMultiLevelHierarchy"/>
    <dgm:cxn modelId="{CC62F92A-7F78-4E50-B1B8-138AA294950F}" type="presParOf" srcId="{551EC4E6-AE1D-DD43-B7C4-D7EFBEA2E636}" destId="{1F2800E8-CF94-FD43-8D0E-7E4B278315B1}" srcOrd="4" destOrd="0" presId="urn:microsoft.com/office/officeart/2008/layout/HorizontalMultiLevelHierarchy"/>
    <dgm:cxn modelId="{604F078E-1711-4665-9201-56CE726DD93E}" type="presParOf" srcId="{1F2800E8-CF94-FD43-8D0E-7E4B278315B1}" destId="{938A9782-2B6B-8141-99DA-6568305E0C38}" srcOrd="0" destOrd="0" presId="urn:microsoft.com/office/officeart/2008/layout/HorizontalMultiLevelHierarchy"/>
    <dgm:cxn modelId="{67A6E679-3D25-4A8A-9B0D-4FAC72CDEA5E}" type="presParOf" srcId="{551EC4E6-AE1D-DD43-B7C4-D7EFBEA2E636}" destId="{7377E58F-198D-DE48-B3AF-2D2AF67C403D}" srcOrd="5" destOrd="0" presId="urn:microsoft.com/office/officeart/2008/layout/HorizontalMultiLevelHierarchy"/>
    <dgm:cxn modelId="{EC4166BB-C479-469A-AA80-AF885CB2499E}" type="presParOf" srcId="{7377E58F-198D-DE48-B3AF-2D2AF67C403D}" destId="{1C998B4A-F8C8-5D49-862A-38B9C7611407}" srcOrd="0" destOrd="0" presId="urn:microsoft.com/office/officeart/2008/layout/HorizontalMultiLevelHierarchy"/>
    <dgm:cxn modelId="{CF25E58F-8F6A-4472-9C08-130339EA84D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8D0A6A5-25D5-7844-9CA6-813ACC37C166}" type="presOf" srcId="{A73DCD64-89DF-3E4C-9543-0D417B51464E}" destId="{F726EDD3-E670-9B47-8786-4F599884289D}" srcOrd="1" destOrd="0" presId="urn:microsoft.com/office/officeart/2008/layout/HorizontalMultiLevelHierarchy"/>
    <dgm:cxn modelId="{2E89B597-5ADF-BD48-A471-E44F85B8928E}" type="presOf" srcId="{45267C76-6276-B44A-878A-9D61B556EBD7}" destId="{1F2800E8-CF94-FD43-8D0E-7E4B278315B1}" srcOrd="0" destOrd="0" presId="urn:microsoft.com/office/officeart/2008/layout/HorizontalMultiLevelHierarchy"/>
    <dgm:cxn modelId="{CFBEB068-1B85-6846-810E-8053389C82F8}" type="presOf" srcId="{45267C76-6276-B44A-878A-9D61B556EBD7}" destId="{938A9782-2B6B-8141-99DA-6568305E0C38}" srcOrd="1" destOrd="0" presId="urn:microsoft.com/office/officeart/2008/layout/HorizontalMultiLevelHierarchy"/>
    <dgm:cxn modelId="{60CA1514-88A7-824F-AF3F-D0AB22908290}" type="presOf" srcId="{9BA062DA-6B7A-FC4F-B1BB-7CC4C74C72CE}" destId="{1C998B4A-F8C8-5D49-862A-38B9C7611407}" srcOrd="0" destOrd="0" presId="urn:microsoft.com/office/officeart/2008/layout/HorizontalMultiLevelHierarchy"/>
    <dgm:cxn modelId="{724D2E47-CAFE-DE4A-A353-4F75F687C330}" type="presOf" srcId="{BDC2CFA9-99C6-8347-9628-F8B57513FB8C}" destId="{93180932-306E-E545-95F9-2A5635FDC9F1}" srcOrd="0" destOrd="0" presId="urn:microsoft.com/office/officeart/2008/layout/HorizontalMultiLevelHierarchy"/>
    <dgm:cxn modelId="{C5848FC1-ED42-BB46-9EA0-79A813DC6AB0}" type="presOf" srcId="{773FD5F0-F007-F148-886B-86E72F86266E}" destId="{D3E2E567-EC04-E743-9B8C-985408EA1058}" srcOrd="0" destOrd="0" presId="urn:microsoft.com/office/officeart/2008/layout/HorizontalMultiLevelHierarchy"/>
    <dgm:cxn modelId="{A9125AE9-D704-4E4B-8778-3E57574D2555}" type="presOf" srcId="{A73DCD64-89DF-3E4C-9543-0D417B51464E}" destId="{082A771F-69AF-7C4C-86CB-DF1CD8CB6581}" srcOrd="0" destOrd="0" presId="urn:microsoft.com/office/officeart/2008/layout/HorizontalMultiLevelHierarchy"/>
    <dgm:cxn modelId="{65DBFC75-DC55-7D47-992C-14C31FC39C44}" type="presOf" srcId="{2EFE4671-8583-3540-9262-1FC578B666F4}" destId="{3013142F-A3C7-F746-853E-2CA8B540A8DE}" srcOrd="0" destOrd="0" presId="urn:microsoft.com/office/officeart/2008/layout/HorizontalMultiLevelHierarchy"/>
    <dgm:cxn modelId="{037AE971-F170-4A4B-94B0-A072C3658657}"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736D7546-D628-7341-9654-3B87001BC6A2}" type="presOf" srcId="{DD5BF61D-B843-C744-B9A9-3312A1287EF4}" destId="{C852AF5D-E3CA-F844-B775-08DD6E6FB940}" srcOrd="0" destOrd="0" presId="urn:microsoft.com/office/officeart/2008/layout/HorizontalMultiLevelHierarchy"/>
    <dgm:cxn modelId="{D074A5C2-243B-2241-BB50-743673D380C3}" type="presOf" srcId="{CC08C8E7-D5AB-9C4F-A78B-4A8C57EB2D22}" destId="{7111AE39-B455-7C4D-91F4-9E37E3822D07}" srcOrd="0" destOrd="0" presId="urn:microsoft.com/office/officeart/2008/layout/HorizontalMultiLevelHierarchy"/>
    <dgm:cxn modelId="{CF558207-EE09-244E-A4C4-6789C7CBEA84}" type="presParOf" srcId="{3013142F-A3C7-F746-853E-2CA8B540A8DE}" destId="{B764B132-0961-414E-B6FA-FB0C6C1C6CED}" srcOrd="0" destOrd="0" presId="urn:microsoft.com/office/officeart/2008/layout/HorizontalMultiLevelHierarchy"/>
    <dgm:cxn modelId="{04940114-0481-4747-8DC0-AE4FC3C77F97}" type="presParOf" srcId="{B764B132-0961-414E-B6FA-FB0C6C1C6CED}" destId="{7111AE39-B455-7C4D-91F4-9E37E3822D07}" srcOrd="0" destOrd="0" presId="urn:microsoft.com/office/officeart/2008/layout/HorizontalMultiLevelHierarchy"/>
    <dgm:cxn modelId="{E48B7FAC-FC69-E347-902A-94E9C08DF792}" type="presParOf" srcId="{B764B132-0961-414E-B6FA-FB0C6C1C6CED}" destId="{551EC4E6-AE1D-DD43-B7C4-D7EFBEA2E636}" srcOrd="1" destOrd="0" presId="urn:microsoft.com/office/officeart/2008/layout/HorizontalMultiLevelHierarchy"/>
    <dgm:cxn modelId="{AB653BA4-8122-DD40-9FFD-DCB9A5EFF5D6}" type="presParOf" srcId="{551EC4E6-AE1D-DD43-B7C4-D7EFBEA2E636}" destId="{082A771F-69AF-7C4C-86CB-DF1CD8CB6581}" srcOrd="0" destOrd="0" presId="urn:microsoft.com/office/officeart/2008/layout/HorizontalMultiLevelHierarchy"/>
    <dgm:cxn modelId="{E6655929-CFA4-0546-A408-E5125844CAAA}" type="presParOf" srcId="{082A771F-69AF-7C4C-86CB-DF1CD8CB6581}" destId="{F726EDD3-E670-9B47-8786-4F599884289D}" srcOrd="0" destOrd="0" presId="urn:microsoft.com/office/officeart/2008/layout/HorizontalMultiLevelHierarchy"/>
    <dgm:cxn modelId="{0D8E963D-EDED-C942-9F70-475DF0EF02AA}" type="presParOf" srcId="{551EC4E6-AE1D-DD43-B7C4-D7EFBEA2E636}" destId="{7B40AE63-0EA3-0747-BCE5-5F3AB0355BF2}" srcOrd="1" destOrd="0" presId="urn:microsoft.com/office/officeart/2008/layout/HorizontalMultiLevelHierarchy"/>
    <dgm:cxn modelId="{F88F6314-3C89-E340-8D43-A8131BC9C0C9}" type="presParOf" srcId="{7B40AE63-0EA3-0747-BCE5-5F3AB0355BF2}" destId="{C852AF5D-E3CA-F844-B775-08DD6E6FB940}" srcOrd="0" destOrd="0" presId="urn:microsoft.com/office/officeart/2008/layout/HorizontalMultiLevelHierarchy"/>
    <dgm:cxn modelId="{97EAC2DF-2FC6-9842-8BF8-B71F066800B2}" type="presParOf" srcId="{7B40AE63-0EA3-0747-BCE5-5F3AB0355BF2}" destId="{30463D07-8E7F-3146-97CE-76CE82648742}" srcOrd="1" destOrd="0" presId="urn:microsoft.com/office/officeart/2008/layout/HorizontalMultiLevelHierarchy"/>
    <dgm:cxn modelId="{DC77BFBD-BA2F-2941-B0CD-C0AE4A622FFD}" type="presParOf" srcId="{551EC4E6-AE1D-DD43-B7C4-D7EFBEA2E636}" destId="{93180932-306E-E545-95F9-2A5635FDC9F1}" srcOrd="2" destOrd="0" presId="urn:microsoft.com/office/officeart/2008/layout/HorizontalMultiLevelHierarchy"/>
    <dgm:cxn modelId="{2721C595-A12C-1E4A-8715-960C5347D439}" type="presParOf" srcId="{93180932-306E-E545-95F9-2A5635FDC9F1}" destId="{7A2CD5A7-70D6-DE44-803D-0740544CB367}" srcOrd="0" destOrd="0" presId="urn:microsoft.com/office/officeart/2008/layout/HorizontalMultiLevelHierarchy"/>
    <dgm:cxn modelId="{937314F3-FF0D-8147-BDC1-9A3333B5AA61}" type="presParOf" srcId="{551EC4E6-AE1D-DD43-B7C4-D7EFBEA2E636}" destId="{A0C9905E-6DBF-7645-94A7-C4BCDADC46B9}" srcOrd="3" destOrd="0" presId="urn:microsoft.com/office/officeart/2008/layout/HorizontalMultiLevelHierarchy"/>
    <dgm:cxn modelId="{17EE770C-8841-744C-989C-EF6F9327428E}" type="presParOf" srcId="{A0C9905E-6DBF-7645-94A7-C4BCDADC46B9}" destId="{D3E2E567-EC04-E743-9B8C-985408EA1058}" srcOrd="0" destOrd="0" presId="urn:microsoft.com/office/officeart/2008/layout/HorizontalMultiLevelHierarchy"/>
    <dgm:cxn modelId="{10875407-A07A-424D-8CF8-4299F491C195}" type="presParOf" srcId="{A0C9905E-6DBF-7645-94A7-C4BCDADC46B9}" destId="{1488A531-D252-B440-B1DA-4363F37F8970}" srcOrd="1" destOrd="0" presId="urn:microsoft.com/office/officeart/2008/layout/HorizontalMultiLevelHierarchy"/>
    <dgm:cxn modelId="{704840E6-103C-964B-BE41-C24E6768D92C}" type="presParOf" srcId="{551EC4E6-AE1D-DD43-B7C4-D7EFBEA2E636}" destId="{1F2800E8-CF94-FD43-8D0E-7E4B278315B1}" srcOrd="4" destOrd="0" presId="urn:microsoft.com/office/officeart/2008/layout/HorizontalMultiLevelHierarchy"/>
    <dgm:cxn modelId="{3992B423-2C22-A74A-B43F-94BDC3C3C3AE}" type="presParOf" srcId="{1F2800E8-CF94-FD43-8D0E-7E4B278315B1}" destId="{938A9782-2B6B-8141-99DA-6568305E0C38}" srcOrd="0" destOrd="0" presId="urn:microsoft.com/office/officeart/2008/layout/HorizontalMultiLevelHierarchy"/>
    <dgm:cxn modelId="{30EEE3DF-A9A8-694D-AF7A-49E814E964D8}" type="presParOf" srcId="{551EC4E6-AE1D-DD43-B7C4-D7EFBEA2E636}" destId="{7377E58F-198D-DE48-B3AF-2D2AF67C403D}" srcOrd="5" destOrd="0" presId="urn:microsoft.com/office/officeart/2008/layout/HorizontalMultiLevelHierarchy"/>
    <dgm:cxn modelId="{3A38A5D3-4DAD-034B-9F21-7FA84378E238}" type="presParOf" srcId="{7377E58F-198D-DE48-B3AF-2D2AF67C403D}" destId="{1C998B4A-F8C8-5D49-862A-38B9C7611407}" srcOrd="0" destOrd="0" presId="urn:microsoft.com/office/officeart/2008/layout/HorizontalMultiLevelHierarchy"/>
    <dgm:cxn modelId="{C162F191-95D8-1C48-AE67-3A54A560569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8E695D7-B409-414F-A745-781CFC4AA058}"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7056892-D71E-CC4F-9FD2-1F278676C54F}" type="presOf" srcId="{773FD5F0-F007-F148-886B-86E72F86266E}" destId="{D3E2E567-EC04-E743-9B8C-985408EA1058}" srcOrd="0" destOrd="0" presId="urn:microsoft.com/office/officeart/2008/layout/HorizontalMultiLevelHierarchy"/>
    <dgm:cxn modelId="{E69BBEE4-B1CE-3C48-BF01-3D80259B5D8D}"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C251EB3-32B3-4747-801F-19AF24CA9637}" type="presOf" srcId="{45267C76-6276-B44A-878A-9D61B556EBD7}" destId="{938A9782-2B6B-8141-99DA-6568305E0C38}" srcOrd="1" destOrd="0" presId="urn:microsoft.com/office/officeart/2008/layout/HorizontalMultiLevelHierarchy"/>
    <dgm:cxn modelId="{D7D99FC2-E95B-6944-B69D-0CBF853407C9}" type="presOf" srcId="{A73DCD64-89DF-3E4C-9543-0D417B51464E}" destId="{F726EDD3-E670-9B47-8786-4F599884289D}" srcOrd="1" destOrd="0" presId="urn:microsoft.com/office/officeart/2008/layout/HorizontalMultiLevelHierarchy"/>
    <dgm:cxn modelId="{3B333BE5-6005-1C49-B0AD-F4D67B9CDD9B}" type="presOf" srcId="{9BA062DA-6B7A-FC4F-B1BB-7CC4C74C72CE}" destId="{1C998B4A-F8C8-5D49-862A-38B9C7611407}" srcOrd="0" destOrd="0" presId="urn:microsoft.com/office/officeart/2008/layout/HorizontalMultiLevelHierarchy"/>
    <dgm:cxn modelId="{2EECA7D4-AFF8-644C-860E-E5F73B7200C7}" type="presOf" srcId="{A73DCD64-89DF-3E4C-9543-0D417B51464E}" destId="{082A771F-69AF-7C4C-86CB-DF1CD8CB6581}" srcOrd="0" destOrd="0" presId="urn:microsoft.com/office/officeart/2008/layout/HorizontalMultiLevelHierarchy"/>
    <dgm:cxn modelId="{681135F9-1938-5748-9163-0C4DEF6C3DC5}" type="presOf" srcId="{DD5BF61D-B843-C744-B9A9-3312A1287EF4}" destId="{C852AF5D-E3CA-F844-B775-08DD6E6FB940}" srcOrd="0" destOrd="0" presId="urn:microsoft.com/office/officeart/2008/layout/HorizontalMultiLevelHierarchy"/>
    <dgm:cxn modelId="{548D42B5-A8D9-7A49-82C6-8D437B27FE62}" type="presOf" srcId="{BDC2CFA9-99C6-8347-9628-F8B57513FB8C}" destId="{7A2CD5A7-70D6-DE44-803D-0740544CB367}" srcOrd="1" destOrd="0" presId="urn:microsoft.com/office/officeart/2008/layout/HorizontalMultiLevelHierarchy"/>
    <dgm:cxn modelId="{A10268EA-D526-BB4B-BAED-CF21752C4C92}"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CE1F131-72EE-CD41-9743-1FBD127CCDAC}" type="presOf" srcId="{BDC2CFA9-99C6-8347-9628-F8B57513FB8C}" destId="{93180932-306E-E545-95F9-2A5635FDC9F1}" srcOrd="0" destOrd="0" presId="urn:microsoft.com/office/officeart/2008/layout/HorizontalMultiLevelHierarchy"/>
    <dgm:cxn modelId="{34ED3F0C-D61E-DF41-9739-D52A3069CD9F}" type="presParOf" srcId="{3013142F-A3C7-F746-853E-2CA8B540A8DE}" destId="{B764B132-0961-414E-B6FA-FB0C6C1C6CED}" srcOrd="0" destOrd="0" presId="urn:microsoft.com/office/officeart/2008/layout/HorizontalMultiLevelHierarchy"/>
    <dgm:cxn modelId="{7D8E01D1-C2FC-EB41-881B-E0A5C2C12FC0}" type="presParOf" srcId="{B764B132-0961-414E-B6FA-FB0C6C1C6CED}" destId="{7111AE39-B455-7C4D-91F4-9E37E3822D07}" srcOrd="0" destOrd="0" presId="urn:microsoft.com/office/officeart/2008/layout/HorizontalMultiLevelHierarchy"/>
    <dgm:cxn modelId="{FEDDA5ED-4E13-3847-B18B-84590FA28C4D}" type="presParOf" srcId="{B764B132-0961-414E-B6FA-FB0C6C1C6CED}" destId="{551EC4E6-AE1D-DD43-B7C4-D7EFBEA2E636}" srcOrd="1" destOrd="0" presId="urn:microsoft.com/office/officeart/2008/layout/HorizontalMultiLevelHierarchy"/>
    <dgm:cxn modelId="{2FD38197-9BC0-2644-8811-C98817C9A55B}" type="presParOf" srcId="{551EC4E6-AE1D-DD43-B7C4-D7EFBEA2E636}" destId="{082A771F-69AF-7C4C-86CB-DF1CD8CB6581}" srcOrd="0" destOrd="0" presId="urn:microsoft.com/office/officeart/2008/layout/HorizontalMultiLevelHierarchy"/>
    <dgm:cxn modelId="{D072241C-99D2-0748-8229-9E927F3D5517}" type="presParOf" srcId="{082A771F-69AF-7C4C-86CB-DF1CD8CB6581}" destId="{F726EDD3-E670-9B47-8786-4F599884289D}" srcOrd="0" destOrd="0" presId="urn:microsoft.com/office/officeart/2008/layout/HorizontalMultiLevelHierarchy"/>
    <dgm:cxn modelId="{BAD1E5DA-E082-2F47-9466-DD2DA4AFA6DD}" type="presParOf" srcId="{551EC4E6-AE1D-DD43-B7C4-D7EFBEA2E636}" destId="{7B40AE63-0EA3-0747-BCE5-5F3AB0355BF2}" srcOrd="1" destOrd="0" presId="urn:microsoft.com/office/officeart/2008/layout/HorizontalMultiLevelHierarchy"/>
    <dgm:cxn modelId="{F1726EA0-EE5C-EE4D-A61C-AB24CC9729FD}" type="presParOf" srcId="{7B40AE63-0EA3-0747-BCE5-5F3AB0355BF2}" destId="{C852AF5D-E3CA-F844-B775-08DD6E6FB940}" srcOrd="0" destOrd="0" presId="urn:microsoft.com/office/officeart/2008/layout/HorizontalMultiLevelHierarchy"/>
    <dgm:cxn modelId="{D5B1BD04-4FF6-344A-B967-90DB31E8F2F8}" type="presParOf" srcId="{7B40AE63-0EA3-0747-BCE5-5F3AB0355BF2}" destId="{30463D07-8E7F-3146-97CE-76CE82648742}" srcOrd="1" destOrd="0" presId="urn:microsoft.com/office/officeart/2008/layout/HorizontalMultiLevelHierarchy"/>
    <dgm:cxn modelId="{8D241677-61DE-AF41-AE8E-B18CB5CC4C4B}" type="presParOf" srcId="{551EC4E6-AE1D-DD43-B7C4-D7EFBEA2E636}" destId="{93180932-306E-E545-95F9-2A5635FDC9F1}" srcOrd="2" destOrd="0" presId="urn:microsoft.com/office/officeart/2008/layout/HorizontalMultiLevelHierarchy"/>
    <dgm:cxn modelId="{3A51DFE6-11E4-2645-93E0-C6C208A037A6}" type="presParOf" srcId="{93180932-306E-E545-95F9-2A5635FDC9F1}" destId="{7A2CD5A7-70D6-DE44-803D-0740544CB367}" srcOrd="0" destOrd="0" presId="urn:microsoft.com/office/officeart/2008/layout/HorizontalMultiLevelHierarchy"/>
    <dgm:cxn modelId="{536796A3-17E7-E94B-890F-418F7A32F2CA}" type="presParOf" srcId="{551EC4E6-AE1D-DD43-B7C4-D7EFBEA2E636}" destId="{A0C9905E-6DBF-7645-94A7-C4BCDADC46B9}" srcOrd="3" destOrd="0" presId="urn:microsoft.com/office/officeart/2008/layout/HorizontalMultiLevelHierarchy"/>
    <dgm:cxn modelId="{EBE861DF-D4F0-CF4B-AFEF-0AEB0FD1425B}" type="presParOf" srcId="{A0C9905E-6DBF-7645-94A7-C4BCDADC46B9}" destId="{D3E2E567-EC04-E743-9B8C-985408EA1058}" srcOrd="0" destOrd="0" presId="urn:microsoft.com/office/officeart/2008/layout/HorizontalMultiLevelHierarchy"/>
    <dgm:cxn modelId="{E327DA2B-BE7C-A548-945B-B9BBE0FCA48F}" type="presParOf" srcId="{A0C9905E-6DBF-7645-94A7-C4BCDADC46B9}" destId="{1488A531-D252-B440-B1DA-4363F37F8970}" srcOrd="1" destOrd="0" presId="urn:microsoft.com/office/officeart/2008/layout/HorizontalMultiLevelHierarchy"/>
    <dgm:cxn modelId="{3C749DD4-559D-AA4D-9824-F02EDF454F72}" type="presParOf" srcId="{551EC4E6-AE1D-DD43-B7C4-D7EFBEA2E636}" destId="{1F2800E8-CF94-FD43-8D0E-7E4B278315B1}" srcOrd="4" destOrd="0" presId="urn:microsoft.com/office/officeart/2008/layout/HorizontalMultiLevelHierarchy"/>
    <dgm:cxn modelId="{B148E3BA-9C88-EA48-AFFF-87CD1729FFAF}" type="presParOf" srcId="{1F2800E8-CF94-FD43-8D0E-7E4B278315B1}" destId="{938A9782-2B6B-8141-99DA-6568305E0C38}" srcOrd="0" destOrd="0" presId="urn:microsoft.com/office/officeart/2008/layout/HorizontalMultiLevelHierarchy"/>
    <dgm:cxn modelId="{71A79C02-F226-594C-BC3A-FDC863561C8C}" type="presParOf" srcId="{551EC4E6-AE1D-DD43-B7C4-D7EFBEA2E636}" destId="{7377E58F-198D-DE48-B3AF-2D2AF67C403D}" srcOrd="5" destOrd="0" presId="urn:microsoft.com/office/officeart/2008/layout/HorizontalMultiLevelHierarchy"/>
    <dgm:cxn modelId="{3AC29FC0-31FF-8E4B-833F-CCDA261E081D}" type="presParOf" srcId="{7377E58F-198D-DE48-B3AF-2D2AF67C403D}" destId="{1C998B4A-F8C8-5D49-862A-38B9C7611407}" srcOrd="0" destOrd="0" presId="urn:microsoft.com/office/officeart/2008/layout/HorizontalMultiLevelHierarchy"/>
    <dgm:cxn modelId="{78FD36AE-A7C6-B84E-9314-F500B72ED08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A0C4A814-2A3A-174A-A9C2-3C8914B4FEA9}"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8A97AC8-CE62-8A41-9B02-1C30DEF300BD}" type="presOf" srcId="{A73DCD64-89DF-3E4C-9543-0D417B51464E}" destId="{082A771F-69AF-7C4C-86CB-DF1CD8CB6581}" srcOrd="0" destOrd="0" presId="urn:microsoft.com/office/officeart/2008/layout/HorizontalMultiLevelHierarchy"/>
    <dgm:cxn modelId="{547E1C46-5A29-8843-BF8E-3910F7C1279E}" type="presOf" srcId="{BDC2CFA9-99C6-8347-9628-F8B57513FB8C}" destId="{7A2CD5A7-70D6-DE44-803D-0740544CB367}" srcOrd="1" destOrd="0" presId="urn:microsoft.com/office/officeart/2008/layout/HorizontalMultiLevelHierarchy"/>
    <dgm:cxn modelId="{73226F7C-A2BB-F945-816C-1D1C17854CE4}" type="presOf" srcId="{773FD5F0-F007-F148-886B-86E72F86266E}" destId="{D3E2E567-EC04-E743-9B8C-985408EA1058}" srcOrd="0" destOrd="0" presId="urn:microsoft.com/office/officeart/2008/layout/HorizontalMultiLevelHierarchy"/>
    <dgm:cxn modelId="{8BCF0C1D-892A-CD4B-9424-930B53DBC47D}" type="presOf" srcId="{CC08C8E7-D5AB-9C4F-A78B-4A8C57EB2D22}" destId="{7111AE39-B455-7C4D-91F4-9E37E3822D07}" srcOrd="0" destOrd="0" presId="urn:microsoft.com/office/officeart/2008/layout/HorizontalMultiLevelHierarchy"/>
    <dgm:cxn modelId="{F5648687-5011-C744-8B92-D47CB669C89F}" type="presOf" srcId="{2EFE4671-8583-3540-9262-1FC578B666F4}" destId="{3013142F-A3C7-F746-853E-2CA8B540A8DE}" srcOrd="0" destOrd="0" presId="urn:microsoft.com/office/officeart/2008/layout/HorizontalMultiLevelHierarchy"/>
    <dgm:cxn modelId="{2CFB7804-FDF6-CD49-A515-15360A75F685}" type="presOf" srcId="{DD5BF61D-B843-C744-B9A9-3312A1287EF4}" destId="{C852AF5D-E3CA-F844-B775-08DD6E6FB940}" srcOrd="0" destOrd="0" presId="urn:microsoft.com/office/officeart/2008/layout/HorizontalMultiLevelHierarchy"/>
    <dgm:cxn modelId="{53A26FE0-812B-CA4F-8F72-E7E7B62E5357}" type="presOf" srcId="{45267C76-6276-B44A-878A-9D61B556EBD7}" destId="{938A9782-2B6B-8141-99DA-6568305E0C38}" srcOrd="1" destOrd="0" presId="urn:microsoft.com/office/officeart/2008/layout/HorizontalMultiLevelHierarchy"/>
    <dgm:cxn modelId="{35187CB3-6AAE-0A49-B50C-EC93FE1AD12D}" type="presOf" srcId="{9BA062DA-6B7A-FC4F-B1BB-7CC4C74C72CE}" destId="{1C998B4A-F8C8-5D49-862A-38B9C7611407}" srcOrd="0" destOrd="0" presId="urn:microsoft.com/office/officeart/2008/layout/HorizontalMultiLevelHierarchy"/>
    <dgm:cxn modelId="{8230DE4E-E154-C546-A47A-91A645DEE1FF}"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9304CD3E-E531-2B48-9816-D78A5D162F7B}" type="presOf" srcId="{BDC2CFA9-99C6-8347-9628-F8B57513FB8C}" destId="{93180932-306E-E545-95F9-2A5635FDC9F1}" srcOrd="0" destOrd="0" presId="urn:microsoft.com/office/officeart/2008/layout/HorizontalMultiLevelHierarchy"/>
    <dgm:cxn modelId="{FD96A67A-64E1-324A-AB23-5D3BFEDD5BAC}" type="presParOf" srcId="{3013142F-A3C7-F746-853E-2CA8B540A8DE}" destId="{B764B132-0961-414E-B6FA-FB0C6C1C6CED}" srcOrd="0" destOrd="0" presId="urn:microsoft.com/office/officeart/2008/layout/HorizontalMultiLevelHierarchy"/>
    <dgm:cxn modelId="{98C65E9F-71C7-E04F-8547-279C77C9269C}" type="presParOf" srcId="{B764B132-0961-414E-B6FA-FB0C6C1C6CED}" destId="{7111AE39-B455-7C4D-91F4-9E37E3822D07}" srcOrd="0" destOrd="0" presId="urn:microsoft.com/office/officeart/2008/layout/HorizontalMultiLevelHierarchy"/>
    <dgm:cxn modelId="{8CD4F7CF-6BE9-4C46-AE48-2376CBC9A128}" type="presParOf" srcId="{B764B132-0961-414E-B6FA-FB0C6C1C6CED}" destId="{551EC4E6-AE1D-DD43-B7C4-D7EFBEA2E636}" srcOrd="1" destOrd="0" presId="urn:microsoft.com/office/officeart/2008/layout/HorizontalMultiLevelHierarchy"/>
    <dgm:cxn modelId="{0FF92AF3-452A-0C47-B96F-7E6474DDCFF9}" type="presParOf" srcId="{551EC4E6-AE1D-DD43-B7C4-D7EFBEA2E636}" destId="{082A771F-69AF-7C4C-86CB-DF1CD8CB6581}" srcOrd="0" destOrd="0" presId="urn:microsoft.com/office/officeart/2008/layout/HorizontalMultiLevelHierarchy"/>
    <dgm:cxn modelId="{A708FD3F-8F23-144D-A365-74E38768F16F}" type="presParOf" srcId="{082A771F-69AF-7C4C-86CB-DF1CD8CB6581}" destId="{F726EDD3-E670-9B47-8786-4F599884289D}" srcOrd="0" destOrd="0" presId="urn:microsoft.com/office/officeart/2008/layout/HorizontalMultiLevelHierarchy"/>
    <dgm:cxn modelId="{92007FFB-D2B9-A344-B7B7-0FD78789E568}" type="presParOf" srcId="{551EC4E6-AE1D-DD43-B7C4-D7EFBEA2E636}" destId="{7B40AE63-0EA3-0747-BCE5-5F3AB0355BF2}" srcOrd="1" destOrd="0" presId="urn:microsoft.com/office/officeart/2008/layout/HorizontalMultiLevelHierarchy"/>
    <dgm:cxn modelId="{09593BFC-39CB-9241-8FED-AC20ABD973B0}" type="presParOf" srcId="{7B40AE63-0EA3-0747-BCE5-5F3AB0355BF2}" destId="{C852AF5D-E3CA-F844-B775-08DD6E6FB940}" srcOrd="0" destOrd="0" presId="urn:microsoft.com/office/officeart/2008/layout/HorizontalMultiLevelHierarchy"/>
    <dgm:cxn modelId="{6C16360A-2177-5845-8047-A26527C3ACB4}" type="presParOf" srcId="{7B40AE63-0EA3-0747-BCE5-5F3AB0355BF2}" destId="{30463D07-8E7F-3146-97CE-76CE82648742}" srcOrd="1" destOrd="0" presId="urn:microsoft.com/office/officeart/2008/layout/HorizontalMultiLevelHierarchy"/>
    <dgm:cxn modelId="{242EC5CC-DC3E-CC45-AD0E-B520DD692C1D}" type="presParOf" srcId="{551EC4E6-AE1D-DD43-B7C4-D7EFBEA2E636}" destId="{93180932-306E-E545-95F9-2A5635FDC9F1}" srcOrd="2" destOrd="0" presId="urn:microsoft.com/office/officeart/2008/layout/HorizontalMultiLevelHierarchy"/>
    <dgm:cxn modelId="{55D51C56-794F-6C4C-81F8-93E00E3133AA}" type="presParOf" srcId="{93180932-306E-E545-95F9-2A5635FDC9F1}" destId="{7A2CD5A7-70D6-DE44-803D-0740544CB367}" srcOrd="0" destOrd="0" presId="urn:microsoft.com/office/officeart/2008/layout/HorizontalMultiLevelHierarchy"/>
    <dgm:cxn modelId="{DC7D12A8-A6B1-4C47-BDF5-407CFB351999}" type="presParOf" srcId="{551EC4E6-AE1D-DD43-B7C4-D7EFBEA2E636}" destId="{A0C9905E-6DBF-7645-94A7-C4BCDADC46B9}" srcOrd="3" destOrd="0" presId="urn:microsoft.com/office/officeart/2008/layout/HorizontalMultiLevelHierarchy"/>
    <dgm:cxn modelId="{513DE7E3-3A70-524B-924D-879640512DBD}" type="presParOf" srcId="{A0C9905E-6DBF-7645-94A7-C4BCDADC46B9}" destId="{D3E2E567-EC04-E743-9B8C-985408EA1058}" srcOrd="0" destOrd="0" presId="urn:microsoft.com/office/officeart/2008/layout/HorizontalMultiLevelHierarchy"/>
    <dgm:cxn modelId="{9BD4433C-779C-3B44-9769-3895660E912D}" type="presParOf" srcId="{A0C9905E-6DBF-7645-94A7-C4BCDADC46B9}" destId="{1488A531-D252-B440-B1DA-4363F37F8970}" srcOrd="1" destOrd="0" presId="urn:microsoft.com/office/officeart/2008/layout/HorizontalMultiLevelHierarchy"/>
    <dgm:cxn modelId="{3AB313DB-EB96-444E-8895-70A250B17E4A}" type="presParOf" srcId="{551EC4E6-AE1D-DD43-B7C4-D7EFBEA2E636}" destId="{1F2800E8-CF94-FD43-8D0E-7E4B278315B1}" srcOrd="4" destOrd="0" presId="urn:microsoft.com/office/officeart/2008/layout/HorizontalMultiLevelHierarchy"/>
    <dgm:cxn modelId="{153A7774-5A97-1042-B4CC-B775F21DF9CA}" type="presParOf" srcId="{1F2800E8-CF94-FD43-8D0E-7E4B278315B1}" destId="{938A9782-2B6B-8141-99DA-6568305E0C38}" srcOrd="0" destOrd="0" presId="urn:microsoft.com/office/officeart/2008/layout/HorizontalMultiLevelHierarchy"/>
    <dgm:cxn modelId="{9896D722-86EF-5E49-8D8D-B7F460C1E827}" type="presParOf" srcId="{551EC4E6-AE1D-DD43-B7C4-D7EFBEA2E636}" destId="{7377E58F-198D-DE48-B3AF-2D2AF67C403D}" srcOrd="5" destOrd="0" presId="urn:microsoft.com/office/officeart/2008/layout/HorizontalMultiLevelHierarchy"/>
    <dgm:cxn modelId="{EAB27691-B3C3-734A-A70F-6112972B8171}" type="presParOf" srcId="{7377E58F-198D-DE48-B3AF-2D2AF67C403D}" destId="{1C998B4A-F8C8-5D49-862A-38B9C7611407}" srcOrd="0" destOrd="0" presId="urn:microsoft.com/office/officeart/2008/layout/HorizontalMultiLevelHierarchy"/>
    <dgm:cxn modelId="{DFBE7A11-C801-6F4A-AE37-BC47BF386CA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972F343-E639-DC45-B7B4-129A450B7BC9}" type="presOf" srcId="{A73DCD64-89DF-3E4C-9543-0D417B51464E}" destId="{F726EDD3-E670-9B47-8786-4F599884289D}" srcOrd="1" destOrd="0" presId="urn:microsoft.com/office/officeart/2008/layout/HorizontalMultiLevelHierarchy"/>
    <dgm:cxn modelId="{3E2AC52D-82C5-F943-910E-41C848755762}" type="presOf" srcId="{DD5BF61D-B843-C744-B9A9-3312A1287EF4}" destId="{C852AF5D-E3CA-F844-B775-08DD6E6FB940}" srcOrd="0" destOrd="0" presId="urn:microsoft.com/office/officeart/2008/layout/HorizontalMultiLevelHierarchy"/>
    <dgm:cxn modelId="{22CF278B-299A-FB42-ABE1-DC2CDC96D947}" type="presOf" srcId="{773FD5F0-F007-F148-886B-86E72F86266E}" destId="{D3E2E567-EC04-E743-9B8C-985408EA1058}" srcOrd="0" destOrd="0" presId="urn:microsoft.com/office/officeart/2008/layout/HorizontalMultiLevelHierarchy"/>
    <dgm:cxn modelId="{D491449B-1DD3-6548-999C-E4D0AB9FC6ED}" type="presOf" srcId="{9BA062DA-6B7A-FC4F-B1BB-7CC4C74C72CE}" destId="{1C998B4A-F8C8-5D49-862A-38B9C7611407}" srcOrd="0" destOrd="0" presId="urn:microsoft.com/office/officeart/2008/layout/HorizontalMultiLevelHierarchy"/>
    <dgm:cxn modelId="{39B2A612-6889-6641-9379-E0684BB5C27F}" type="presOf" srcId="{45267C76-6276-B44A-878A-9D61B556EBD7}" destId="{938A9782-2B6B-8141-99DA-6568305E0C38}" srcOrd="1" destOrd="0" presId="urn:microsoft.com/office/officeart/2008/layout/HorizontalMultiLevelHierarchy"/>
    <dgm:cxn modelId="{00A7A6D2-3B27-1E40-820E-9D9486BFB1C9}" type="presOf" srcId="{CC08C8E7-D5AB-9C4F-A78B-4A8C57EB2D22}" destId="{7111AE39-B455-7C4D-91F4-9E37E3822D07}" srcOrd="0" destOrd="0" presId="urn:microsoft.com/office/officeart/2008/layout/HorizontalMultiLevelHierarchy"/>
    <dgm:cxn modelId="{AEBF8340-A05E-934C-8FBC-BAED5C7055E3}" type="presOf" srcId="{BDC2CFA9-99C6-8347-9628-F8B57513FB8C}" destId="{7A2CD5A7-70D6-DE44-803D-0740544CB367}" srcOrd="1" destOrd="0" presId="urn:microsoft.com/office/officeart/2008/layout/HorizontalMultiLevelHierarchy"/>
    <dgm:cxn modelId="{993F7478-4C03-1A47-B2C5-25C01B57207D}" type="presOf" srcId="{2EFE4671-8583-3540-9262-1FC578B666F4}" destId="{3013142F-A3C7-F746-853E-2CA8B540A8DE}" srcOrd="0" destOrd="0" presId="urn:microsoft.com/office/officeart/2008/layout/HorizontalMultiLevelHierarchy"/>
    <dgm:cxn modelId="{04A44C50-553B-7846-A0B3-E84F1434C0D3}" type="presOf" srcId="{BDC2CFA9-99C6-8347-9628-F8B57513FB8C}" destId="{93180932-306E-E545-95F9-2A5635FDC9F1}" srcOrd="0" destOrd="0" presId="urn:microsoft.com/office/officeart/2008/layout/HorizontalMultiLevelHierarchy"/>
    <dgm:cxn modelId="{E82A72BF-6BCF-FA45-8DB6-50AF8416FFC0}" type="presOf" srcId="{A73DCD64-89DF-3E4C-9543-0D417B51464E}" destId="{082A771F-69AF-7C4C-86CB-DF1CD8CB6581}" srcOrd="0" destOrd="0" presId="urn:microsoft.com/office/officeart/2008/layout/HorizontalMultiLevelHierarchy"/>
    <dgm:cxn modelId="{4C5B2FF7-CDCD-D24C-B3ED-9DE5A4CD1576}"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5E4D949-4B9E-494F-BF91-D76760CC35A4}" type="presParOf" srcId="{3013142F-A3C7-F746-853E-2CA8B540A8DE}" destId="{B764B132-0961-414E-B6FA-FB0C6C1C6CED}" srcOrd="0" destOrd="0" presId="urn:microsoft.com/office/officeart/2008/layout/HorizontalMultiLevelHierarchy"/>
    <dgm:cxn modelId="{2B90EEAC-241D-E748-A3A3-50BAF942796E}" type="presParOf" srcId="{B764B132-0961-414E-B6FA-FB0C6C1C6CED}" destId="{7111AE39-B455-7C4D-91F4-9E37E3822D07}" srcOrd="0" destOrd="0" presId="urn:microsoft.com/office/officeart/2008/layout/HorizontalMultiLevelHierarchy"/>
    <dgm:cxn modelId="{DCDA8606-2C0A-C142-A86E-21513B6805CC}" type="presParOf" srcId="{B764B132-0961-414E-B6FA-FB0C6C1C6CED}" destId="{551EC4E6-AE1D-DD43-B7C4-D7EFBEA2E636}" srcOrd="1" destOrd="0" presId="urn:microsoft.com/office/officeart/2008/layout/HorizontalMultiLevelHierarchy"/>
    <dgm:cxn modelId="{0B696B46-3F1D-854B-B9B4-7B62B934B560}" type="presParOf" srcId="{551EC4E6-AE1D-DD43-B7C4-D7EFBEA2E636}" destId="{082A771F-69AF-7C4C-86CB-DF1CD8CB6581}" srcOrd="0" destOrd="0" presId="urn:microsoft.com/office/officeart/2008/layout/HorizontalMultiLevelHierarchy"/>
    <dgm:cxn modelId="{6026859E-9237-8A4E-9D7A-45FE700171CE}" type="presParOf" srcId="{082A771F-69AF-7C4C-86CB-DF1CD8CB6581}" destId="{F726EDD3-E670-9B47-8786-4F599884289D}" srcOrd="0" destOrd="0" presId="urn:microsoft.com/office/officeart/2008/layout/HorizontalMultiLevelHierarchy"/>
    <dgm:cxn modelId="{D737E931-0AD0-EA41-9B29-6952485E4435}" type="presParOf" srcId="{551EC4E6-AE1D-DD43-B7C4-D7EFBEA2E636}" destId="{7B40AE63-0EA3-0747-BCE5-5F3AB0355BF2}" srcOrd="1" destOrd="0" presId="urn:microsoft.com/office/officeart/2008/layout/HorizontalMultiLevelHierarchy"/>
    <dgm:cxn modelId="{D465D583-F695-AC40-AABD-FC228EBB86FE}" type="presParOf" srcId="{7B40AE63-0EA3-0747-BCE5-5F3AB0355BF2}" destId="{C852AF5D-E3CA-F844-B775-08DD6E6FB940}" srcOrd="0" destOrd="0" presId="urn:microsoft.com/office/officeart/2008/layout/HorizontalMultiLevelHierarchy"/>
    <dgm:cxn modelId="{A55F82D5-7EAA-974D-8D02-7AA946F7093D}" type="presParOf" srcId="{7B40AE63-0EA3-0747-BCE5-5F3AB0355BF2}" destId="{30463D07-8E7F-3146-97CE-76CE82648742}" srcOrd="1" destOrd="0" presId="urn:microsoft.com/office/officeart/2008/layout/HorizontalMultiLevelHierarchy"/>
    <dgm:cxn modelId="{E68AB788-431D-804E-9FAF-DD518303E948}" type="presParOf" srcId="{551EC4E6-AE1D-DD43-B7C4-D7EFBEA2E636}" destId="{93180932-306E-E545-95F9-2A5635FDC9F1}" srcOrd="2" destOrd="0" presId="urn:microsoft.com/office/officeart/2008/layout/HorizontalMultiLevelHierarchy"/>
    <dgm:cxn modelId="{DB77237A-0EDF-FA45-BE25-97265B7BDA1A}" type="presParOf" srcId="{93180932-306E-E545-95F9-2A5635FDC9F1}" destId="{7A2CD5A7-70D6-DE44-803D-0740544CB367}" srcOrd="0" destOrd="0" presId="urn:microsoft.com/office/officeart/2008/layout/HorizontalMultiLevelHierarchy"/>
    <dgm:cxn modelId="{492D2207-AE0F-814B-8B8F-0A169F17BEC8}" type="presParOf" srcId="{551EC4E6-AE1D-DD43-B7C4-D7EFBEA2E636}" destId="{A0C9905E-6DBF-7645-94A7-C4BCDADC46B9}" srcOrd="3" destOrd="0" presId="urn:microsoft.com/office/officeart/2008/layout/HorizontalMultiLevelHierarchy"/>
    <dgm:cxn modelId="{87954B75-579C-B24C-BEE7-B51B289F681F}" type="presParOf" srcId="{A0C9905E-6DBF-7645-94A7-C4BCDADC46B9}" destId="{D3E2E567-EC04-E743-9B8C-985408EA1058}" srcOrd="0" destOrd="0" presId="urn:microsoft.com/office/officeart/2008/layout/HorizontalMultiLevelHierarchy"/>
    <dgm:cxn modelId="{61719B3B-C4E3-284C-86AA-CFF89B74A190}" type="presParOf" srcId="{A0C9905E-6DBF-7645-94A7-C4BCDADC46B9}" destId="{1488A531-D252-B440-B1DA-4363F37F8970}" srcOrd="1" destOrd="0" presId="urn:microsoft.com/office/officeart/2008/layout/HorizontalMultiLevelHierarchy"/>
    <dgm:cxn modelId="{53EDCF90-0D32-F844-8232-C3AFB475A5A4}" type="presParOf" srcId="{551EC4E6-AE1D-DD43-B7C4-D7EFBEA2E636}" destId="{1F2800E8-CF94-FD43-8D0E-7E4B278315B1}" srcOrd="4" destOrd="0" presId="urn:microsoft.com/office/officeart/2008/layout/HorizontalMultiLevelHierarchy"/>
    <dgm:cxn modelId="{BA0622B2-D5B2-A940-A15E-7BCD81CCD2B1}" type="presParOf" srcId="{1F2800E8-CF94-FD43-8D0E-7E4B278315B1}" destId="{938A9782-2B6B-8141-99DA-6568305E0C38}" srcOrd="0" destOrd="0" presId="urn:microsoft.com/office/officeart/2008/layout/HorizontalMultiLevelHierarchy"/>
    <dgm:cxn modelId="{AB0B1282-239C-A846-A3A4-656945FCF79E}" type="presParOf" srcId="{551EC4E6-AE1D-DD43-B7C4-D7EFBEA2E636}" destId="{7377E58F-198D-DE48-B3AF-2D2AF67C403D}" srcOrd="5" destOrd="0" presId="urn:microsoft.com/office/officeart/2008/layout/HorizontalMultiLevelHierarchy"/>
    <dgm:cxn modelId="{D29D6BC6-EF85-2446-857A-585638EB1A16}" type="presParOf" srcId="{7377E58F-198D-DE48-B3AF-2D2AF67C403D}" destId="{1C998B4A-F8C8-5D49-862A-38B9C7611407}" srcOrd="0" destOrd="0" presId="urn:microsoft.com/office/officeart/2008/layout/HorizontalMultiLevelHierarchy"/>
    <dgm:cxn modelId="{E441B41E-6792-9D46-AC13-CCE82DC04FD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3243B164-441B-3B45-8258-35EA92872494}"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B61DCE2-D2E3-7B42-8BFC-03BF91421EAC}" type="presOf" srcId="{45267C76-6276-B44A-878A-9D61B556EBD7}" destId="{938A9782-2B6B-8141-99DA-6568305E0C38}" srcOrd="1" destOrd="0" presId="urn:microsoft.com/office/officeart/2008/layout/HorizontalMultiLevelHierarchy"/>
    <dgm:cxn modelId="{B4AB65ED-1821-1F47-BE72-49FA764A97F2}" type="presOf" srcId="{A73DCD64-89DF-3E4C-9543-0D417B51464E}" destId="{082A771F-69AF-7C4C-86CB-DF1CD8CB6581}" srcOrd="0" destOrd="0" presId="urn:microsoft.com/office/officeart/2008/layout/HorizontalMultiLevelHierarchy"/>
    <dgm:cxn modelId="{B3CE4196-1616-D844-B023-03359625C7CD}" type="presOf" srcId="{BDC2CFA9-99C6-8347-9628-F8B57513FB8C}" destId="{93180932-306E-E545-95F9-2A5635FDC9F1}" srcOrd="0" destOrd="0" presId="urn:microsoft.com/office/officeart/2008/layout/HorizontalMultiLevelHierarchy"/>
    <dgm:cxn modelId="{5BB9DE68-B727-4F41-80F3-485072D04439}" type="presOf" srcId="{A73DCD64-89DF-3E4C-9543-0D417B51464E}" destId="{F726EDD3-E670-9B47-8786-4F599884289D}" srcOrd="1" destOrd="0" presId="urn:microsoft.com/office/officeart/2008/layout/HorizontalMultiLevelHierarchy"/>
    <dgm:cxn modelId="{56FA7BFE-6BC8-974C-9573-E4A0C32C534D}" type="presOf" srcId="{BDC2CFA9-99C6-8347-9628-F8B57513FB8C}" destId="{7A2CD5A7-70D6-DE44-803D-0740544CB367}" srcOrd="1" destOrd="0" presId="urn:microsoft.com/office/officeart/2008/layout/HorizontalMultiLevelHierarchy"/>
    <dgm:cxn modelId="{4F500D39-326F-8F48-83BC-4C2C5BE27AA2}" type="presOf" srcId="{DD5BF61D-B843-C744-B9A9-3312A1287EF4}" destId="{C852AF5D-E3CA-F844-B775-08DD6E6FB940}" srcOrd="0" destOrd="0" presId="urn:microsoft.com/office/officeart/2008/layout/HorizontalMultiLevelHierarchy"/>
    <dgm:cxn modelId="{634C7232-234E-A945-BCE3-3C2F2BA2F16B}" type="presOf" srcId="{9BA062DA-6B7A-FC4F-B1BB-7CC4C74C72CE}" destId="{1C998B4A-F8C8-5D49-862A-38B9C7611407}" srcOrd="0" destOrd="0" presId="urn:microsoft.com/office/officeart/2008/layout/HorizontalMultiLevelHierarchy"/>
    <dgm:cxn modelId="{87670715-09E3-914D-8418-CC8589E3616B}" type="presOf" srcId="{773FD5F0-F007-F148-886B-86E72F86266E}" destId="{D3E2E567-EC04-E743-9B8C-985408EA1058}" srcOrd="0" destOrd="0" presId="urn:microsoft.com/office/officeart/2008/layout/HorizontalMultiLevelHierarchy"/>
    <dgm:cxn modelId="{77FE5B69-B5D8-0141-AA6C-0C57BA49F187}" type="presOf" srcId="{2EFE4671-8583-3540-9262-1FC578B666F4}" destId="{3013142F-A3C7-F746-853E-2CA8B540A8DE}" srcOrd="0" destOrd="0" presId="urn:microsoft.com/office/officeart/2008/layout/HorizontalMultiLevelHierarchy"/>
    <dgm:cxn modelId="{58A78B2E-D12D-5A46-8D9E-74B82C6E9100}"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F3B94F4-6862-4146-B589-3908F10D7801}" type="presParOf" srcId="{3013142F-A3C7-F746-853E-2CA8B540A8DE}" destId="{B764B132-0961-414E-B6FA-FB0C6C1C6CED}" srcOrd="0" destOrd="0" presId="urn:microsoft.com/office/officeart/2008/layout/HorizontalMultiLevelHierarchy"/>
    <dgm:cxn modelId="{A9839484-E189-164A-A2B0-339B0BE26510}" type="presParOf" srcId="{B764B132-0961-414E-B6FA-FB0C6C1C6CED}" destId="{7111AE39-B455-7C4D-91F4-9E37E3822D07}" srcOrd="0" destOrd="0" presId="urn:microsoft.com/office/officeart/2008/layout/HorizontalMultiLevelHierarchy"/>
    <dgm:cxn modelId="{E7D40087-24A8-654B-BB1F-6156262F5D42}" type="presParOf" srcId="{B764B132-0961-414E-B6FA-FB0C6C1C6CED}" destId="{551EC4E6-AE1D-DD43-B7C4-D7EFBEA2E636}" srcOrd="1" destOrd="0" presId="urn:microsoft.com/office/officeart/2008/layout/HorizontalMultiLevelHierarchy"/>
    <dgm:cxn modelId="{B5303771-D9A7-3F4C-980A-CE275263F07B}" type="presParOf" srcId="{551EC4E6-AE1D-DD43-B7C4-D7EFBEA2E636}" destId="{082A771F-69AF-7C4C-86CB-DF1CD8CB6581}" srcOrd="0" destOrd="0" presId="urn:microsoft.com/office/officeart/2008/layout/HorizontalMultiLevelHierarchy"/>
    <dgm:cxn modelId="{56BC506E-C40C-4443-889D-4E3273A776D8}" type="presParOf" srcId="{082A771F-69AF-7C4C-86CB-DF1CD8CB6581}" destId="{F726EDD3-E670-9B47-8786-4F599884289D}" srcOrd="0" destOrd="0" presId="urn:microsoft.com/office/officeart/2008/layout/HorizontalMultiLevelHierarchy"/>
    <dgm:cxn modelId="{0FD20AFC-4E44-9E46-A96A-EB06CD96F9AD}" type="presParOf" srcId="{551EC4E6-AE1D-DD43-B7C4-D7EFBEA2E636}" destId="{7B40AE63-0EA3-0747-BCE5-5F3AB0355BF2}" srcOrd="1" destOrd="0" presId="urn:microsoft.com/office/officeart/2008/layout/HorizontalMultiLevelHierarchy"/>
    <dgm:cxn modelId="{BCB92CCC-5E21-694D-8689-99C1DF4FA2D2}" type="presParOf" srcId="{7B40AE63-0EA3-0747-BCE5-5F3AB0355BF2}" destId="{C852AF5D-E3CA-F844-B775-08DD6E6FB940}" srcOrd="0" destOrd="0" presId="urn:microsoft.com/office/officeart/2008/layout/HorizontalMultiLevelHierarchy"/>
    <dgm:cxn modelId="{CEFD29DB-37CB-7E42-AA25-033F39EFD381}" type="presParOf" srcId="{7B40AE63-0EA3-0747-BCE5-5F3AB0355BF2}" destId="{30463D07-8E7F-3146-97CE-76CE82648742}" srcOrd="1" destOrd="0" presId="urn:microsoft.com/office/officeart/2008/layout/HorizontalMultiLevelHierarchy"/>
    <dgm:cxn modelId="{9168C400-950C-2D43-AC6D-0F6472AD0662}" type="presParOf" srcId="{551EC4E6-AE1D-DD43-B7C4-D7EFBEA2E636}" destId="{93180932-306E-E545-95F9-2A5635FDC9F1}" srcOrd="2" destOrd="0" presId="urn:microsoft.com/office/officeart/2008/layout/HorizontalMultiLevelHierarchy"/>
    <dgm:cxn modelId="{0262BF9C-7CD4-7043-980C-FC620D2C727C}" type="presParOf" srcId="{93180932-306E-E545-95F9-2A5635FDC9F1}" destId="{7A2CD5A7-70D6-DE44-803D-0740544CB367}" srcOrd="0" destOrd="0" presId="urn:microsoft.com/office/officeart/2008/layout/HorizontalMultiLevelHierarchy"/>
    <dgm:cxn modelId="{3E545D12-6C30-0340-A7AA-28E9F64CE787}" type="presParOf" srcId="{551EC4E6-AE1D-DD43-B7C4-D7EFBEA2E636}" destId="{A0C9905E-6DBF-7645-94A7-C4BCDADC46B9}" srcOrd="3" destOrd="0" presId="urn:microsoft.com/office/officeart/2008/layout/HorizontalMultiLevelHierarchy"/>
    <dgm:cxn modelId="{2214871D-330F-A045-8C43-BFB640EEFC39}" type="presParOf" srcId="{A0C9905E-6DBF-7645-94A7-C4BCDADC46B9}" destId="{D3E2E567-EC04-E743-9B8C-985408EA1058}" srcOrd="0" destOrd="0" presId="urn:microsoft.com/office/officeart/2008/layout/HorizontalMultiLevelHierarchy"/>
    <dgm:cxn modelId="{292F1FCA-2128-1641-9C1E-73047D581C8F}" type="presParOf" srcId="{A0C9905E-6DBF-7645-94A7-C4BCDADC46B9}" destId="{1488A531-D252-B440-B1DA-4363F37F8970}" srcOrd="1" destOrd="0" presId="urn:microsoft.com/office/officeart/2008/layout/HorizontalMultiLevelHierarchy"/>
    <dgm:cxn modelId="{F58A3296-A1A0-044F-82FD-C5FFE4900A2E}" type="presParOf" srcId="{551EC4E6-AE1D-DD43-B7C4-D7EFBEA2E636}" destId="{1F2800E8-CF94-FD43-8D0E-7E4B278315B1}" srcOrd="4" destOrd="0" presId="urn:microsoft.com/office/officeart/2008/layout/HorizontalMultiLevelHierarchy"/>
    <dgm:cxn modelId="{D4DE2DC4-347D-DC4F-B24E-5BC1751C3150}" type="presParOf" srcId="{1F2800E8-CF94-FD43-8D0E-7E4B278315B1}" destId="{938A9782-2B6B-8141-99DA-6568305E0C38}" srcOrd="0" destOrd="0" presId="urn:microsoft.com/office/officeart/2008/layout/HorizontalMultiLevelHierarchy"/>
    <dgm:cxn modelId="{A888DA9C-9C7F-7D4F-AA88-5BB3040CC75E}" type="presParOf" srcId="{551EC4E6-AE1D-DD43-B7C4-D7EFBEA2E636}" destId="{7377E58F-198D-DE48-B3AF-2D2AF67C403D}" srcOrd="5" destOrd="0" presId="urn:microsoft.com/office/officeart/2008/layout/HorizontalMultiLevelHierarchy"/>
    <dgm:cxn modelId="{8DAC1293-40A8-E14C-A46E-41958E50D6EC}" type="presParOf" srcId="{7377E58F-198D-DE48-B3AF-2D2AF67C403D}" destId="{1C998B4A-F8C8-5D49-862A-38B9C7611407}" srcOrd="0" destOrd="0" presId="urn:microsoft.com/office/officeart/2008/layout/HorizontalMultiLevelHierarchy"/>
    <dgm:cxn modelId="{80B6E324-DDC2-C24C-8737-D94444F17FF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0B792644-562B-2F40-9D18-32FD58800159}" type="presOf" srcId="{2EFE4671-8583-3540-9262-1FC578B666F4}" destId="{3013142F-A3C7-F746-853E-2CA8B540A8DE}" srcOrd="0" destOrd="0" presId="urn:microsoft.com/office/officeart/2008/layout/HorizontalMultiLevelHierarchy"/>
    <dgm:cxn modelId="{BE500F46-138E-FF4F-95CD-D1608B1C6AA8}"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54612DB-3B23-3845-8124-D3351F3736EB}"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E7EEF59-32DC-6540-B4B9-784524B39521}" type="presOf" srcId="{A73DCD64-89DF-3E4C-9543-0D417B51464E}" destId="{082A771F-69AF-7C4C-86CB-DF1CD8CB6581}" srcOrd="0" destOrd="0" presId="urn:microsoft.com/office/officeart/2008/layout/HorizontalMultiLevelHierarchy"/>
    <dgm:cxn modelId="{03A98636-0188-9E4B-8503-90CFA66145D2}" type="presOf" srcId="{45267C76-6276-B44A-878A-9D61B556EBD7}" destId="{1F2800E8-CF94-FD43-8D0E-7E4B278315B1}" srcOrd="0" destOrd="0" presId="urn:microsoft.com/office/officeart/2008/layout/HorizontalMultiLevelHierarchy"/>
    <dgm:cxn modelId="{499F8A12-7E94-0645-B741-8929B4BE8812}" type="presOf" srcId="{A73DCD64-89DF-3E4C-9543-0D417B51464E}" destId="{F726EDD3-E670-9B47-8786-4F599884289D}" srcOrd="1" destOrd="0" presId="urn:microsoft.com/office/officeart/2008/layout/HorizontalMultiLevelHierarchy"/>
    <dgm:cxn modelId="{1ECFF355-1CB1-F14F-B888-DFFBFA7472B0}" type="presOf" srcId="{773FD5F0-F007-F148-886B-86E72F86266E}" destId="{D3E2E567-EC04-E743-9B8C-985408EA1058}" srcOrd="0" destOrd="0" presId="urn:microsoft.com/office/officeart/2008/layout/HorizontalMultiLevelHierarchy"/>
    <dgm:cxn modelId="{92FDC160-0379-A749-A91C-1CC3F6B89163}" type="presOf" srcId="{BDC2CFA9-99C6-8347-9628-F8B57513FB8C}" destId="{7A2CD5A7-70D6-DE44-803D-0740544CB367}" srcOrd="1" destOrd="0" presId="urn:microsoft.com/office/officeart/2008/layout/HorizontalMultiLevelHierarchy"/>
    <dgm:cxn modelId="{FEA73ADD-C976-B14A-BCDB-30EA1D2E3B68}" type="presOf" srcId="{BDC2CFA9-99C6-8347-9628-F8B57513FB8C}" destId="{93180932-306E-E545-95F9-2A5635FDC9F1}" srcOrd="0" destOrd="0" presId="urn:microsoft.com/office/officeart/2008/layout/HorizontalMultiLevelHierarchy"/>
    <dgm:cxn modelId="{D6E38A81-A920-0547-A13C-17D152A33E34}"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7159EF2-33D1-7242-B549-D83588074161}" type="presOf" srcId="{DD5BF61D-B843-C744-B9A9-3312A1287EF4}" destId="{C852AF5D-E3CA-F844-B775-08DD6E6FB940}" srcOrd="0" destOrd="0" presId="urn:microsoft.com/office/officeart/2008/layout/HorizontalMultiLevelHierarchy"/>
    <dgm:cxn modelId="{9A3E2E3A-59EC-E244-84A9-9763C1CB02F5}" type="presParOf" srcId="{3013142F-A3C7-F746-853E-2CA8B540A8DE}" destId="{B764B132-0961-414E-B6FA-FB0C6C1C6CED}" srcOrd="0" destOrd="0" presId="urn:microsoft.com/office/officeart/2008/layout/HorizontalMultiLevelHierarchy"/>
    <dgm:cxn modelId="{4DB77BF0-0E30-BE46-A9FF-01E84E87452D}" type="presParOf" srcId="{B764B132-0961-414E-B6FA-FB0C6C1C6CED}" destId="{7111AE39-B455-7C4D-91F4-9E37E3822D07}" srcOrd="0" destOrd="0" presId="urn:microsoft.com/office/officeart/2008/layout/HorizontalMultiLevelHierarchy"/>
    <dgm:cxn modelId="{019713CA-8FBC-2A42-BB14-3A32BBCA713C}" type="presParOf" srcId="{B764B132-0961-414E-B6FA-FB0C6C1C6CED}" destId="{551EC4E6-AE1D-DD43-B7C4-D7EFBEA2E636}" srcOrd="1" destOrd="0" presId="urn:microsoft.com/office/officeart/2008/layout/HorizontalMultiLevelHierarchy"/>
    <dgm:cxn modelId="{A230294C-6C96-6B4C-AA0D-BB099AC17884}" type="presParOf" srcId="{551EC4E6-AE1D-DD43-B7C4-D7EFBEA2E636}" destId="{082A771F-69AF-7C4C-86CB-DF1CD8CB6581}" srcOrd="0" destOrd="0" presId="urn:microsoft.com/office/officeart/2008/layout/HorizontalMultiLevelHierarchy"/>
    <dgm:cxn modelId="{0E95BD99-B104-9C44-A69E-A9C1727701D4}" type="presParOf" srcId="{082A771F-69AF-7C4C-86CB-DF1CD8CB6581}" destId="{F726EDD3-E670-9B47-8786-4F599884289D}" srcOrd="0" destOrd="0" presId="urn:microsoft.com/office/officeart/2008/layout/HorizontalMultiLevelHierarchy"/>
    <dgm:cxn modelId="{2ED4880C-2619-F140-8697-562623E2596B}" type="presParOf" srcId="{551EC4E6-AE1D-DD43-B7C4-D7EFBEA2E636}" destId="{7B40AE63-0EA3-0747-BCE5-5F3AB0355BF2}" srcOrd="1" destOrd="0" presId="urn:microsoft.com/office/officeart/2008/layout/HorizontalMultiLevelHierarchy"/>
    <dgm:cxn modelId="{D1C2139F-53E1-E44D-B7B0-C6DE0EB012C6}" type="presParOf" srcId="{7B40AE63-0EA3-0747-BCE5-5F3AB0355BF2}" destId="{C852AF5D-E3CA-F844-B775-08DD6E6FB940}" srcOrd="0" destOrd="0" presId="urn:microsoft.com/office/officeart/2008/layout/HorizontalMultiLevelHierarchy"/>
    <dgm:cxn modelId="{8124A3FA-86AB-9446-82FD-41DCDEC6C13B}" type="presParOf" srcId="{7B40AE63-0EA3-0747-BCE5-5F3AB0355BF2}" destId="{30463D07-8E7F-3146-97CE-76CE82648742}" srcOrd="1" destOrd="0" presId="urn:microsoft.com/office/officeart/2008/layout/HorizontalMultiLevelHierarchy"/>
    <dgm:cxn modelId="{EC216E49-B974-794D-AE9E-6FD0C7A5F19F}" type="presParOf" srcId="{551EC4E6-AE1D-DD43-B7C4-D7EFBEA2E636}" destId="{93180932-306E-E545-95F9-2A5635FDC9F1}" srcOrd="2" destOrd="0" presId="urn:microsoft.com/office/officeart/2008/layout/HorizontalMultiLevelHierarchy"/>
    <dgm:cxn modelId="{D689718F-5E2A-4A42-89DD-DB3C416C8897}" type="presParOf" srcId="{93180932-306E-E545-95F9-2A5635FDC9F1}" destId="{7A2CD5A7-70D6-DE44-803D-0740544CB367}" srcOrd="0" destOrd="0" presId="urn:microsoft.com/office/officeart/2008/layout/HorizontalMultiLevelHierarchy"/>
    <dgm:cxn modelId="{476D2A03-CAF1-1041-9F80-8BAE455AAD33}" type="presParOf" srcId="{551EC4E6-AE1D-DD43-B7C4-D7EFBEA2E636}" destId="{A0C9905E-6DBF-7645-94A7-C4BCDADC46B9}" srcOrd="3" destOrd="0" presId="urn:microsoft.com/office/officeart/2008/layout/HorizontalMultiLevelHierarchy"/>
    <dgm:cxn modelId="{7900CFC5-9AE8-C749-AB8D-0DACAFB6A503}" type="presParOf" srcId="{A0C9905E-6DBF-7645-94A7-C4BCDADC46B9}" destId="{D3E2E567-EC04-E743-9B8C-985408EA1058}" srcOrd="0" destOrd="0" presId="urn:microsoft.com/office/officeart/2008/layout/HorizontalMultiLevelHierarchy"/>
    <dgm:cxn modelId="{93C261E9-0C2E-E645-A3D9-845B17920376}" type="presParOf" srcId="{A0C9905E-6DBF-7645-94A7-C4BCDADC46B9}" destId="{1488A531-D252-B440-B1DA-4363F37F8970}" srcOrd="1" destOrd="0" presId="urn:microsoft.com/office/officeart/2008/layout/HorizontalMultiLevelHierarchy"/>
    <dgm:cxn modelId="{3A29FF25-45B8-FF47-98EE-44F6291A15B6}" type="presParOf" srcId="{551EC4E6-AE1D-DD43-B7C4-D7EFBEA2E636}" destId="{1F2800E8-CF94-FD43-8D0E-7E4B278315B1}" srcOrd="4" destOrd="0" presId="urn:microsoft.com/office/officeart/2008/layout/HorizontalMultiLevelHierarchy"/>
    <dgm:cxn modelId="{745572F2-B8CD-D444-B3A8-FF249C097F7D}" type="presParOf" srcId="{1F2800E8-CF94-FD43-8D0E-7E4B278315B1}" destId="{938A9782-2B6B-8141-99DA-6568305E0C38}" srcOrd="0" destOrd="0" presId="urn:microsoft.com/office/officeart/2008/layout/HorizontalMultiLevelHierarchy"/>
    <dgm:cxn modelId="{60420984-5F0B-D649-8A54-A71C5BC84863}" type="presParOf" srcId="{551EC4E6-AE1D-DD43-B7C4-D7EFBEA2E636}" destId="{7377E58F-198D-DE48-B3AF-2D2AF67C403D}" srcOrd="5" destOrd="0" presId="urn:microsoft.com/office/officeart/2008/layout/HorizontalMultiLevelHierarchy"/>
    <dgm:cxn modelId="{1DF2D489-CAFD-D043-B940-DB7D3900D0C4}" type="presParOf" srcId="{7377E58F-198D-DE48-B3AF-2D2AF67C403D}" destId="{1C998B4A-F8C8-5D49-862A-38B9C7611407}" srcOrd="0" destOrd="0" presId="urn:microsoft.com/office/officeart/2008/layout/HorizontalMultiLevelHierarchy"/>
    <dgm:cxn modelId="{A5EDAE56-692B-1B42-BE38-93184B438139}"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5" loCatId="" qsTypeId="urn:microsoft.com/office/officeart/2005/8/quickstyle/simple5#64" qsCatId="simple" csTypeId="urn:microsoft.com/office/officeart/2005/8/colors/accent0_1#6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EDF22337-205B-A94D-841D-5C9356ED0730}" type="presOf" srcId="{9BA062DA-6B7A-FC4F-B1BB-7CC4C74C72CE}" destId="{1C998B4A-F8C8-5D49-862A-38B9C7611407}" srcOrd="0" destOrd="0" presId="urn:microsoft.com/office/officeart/2008/layout/HorizontalMultiLevelHierarchy#65"/>
    <dgm:cxn modelId="{FE34B427-9D47-5D4F-B08C-79C955C57CBA}" srcId="{CC08C8E7-D5AB-9C4F-A78B-4A8C57EB2D22}" destId="{DD5BF61D-B843-C744-B9A9-3312A1287EF4}" srcOrd="0" destOrd="0" parTransId="{A73DCD64-89DF-3E4C-9543-0D417B51464E}" sibTransId="{5F6E09CE-61C0-D34C-AE4A-99D078D226DF}"/>
    <dgm:cxn modelId="{46C2A523-49E0-2A48-A653-C0DEF3F0F506}" type="presOf" srcId="{DD5BF61D-B843-C744-B9A9-3312A1287EF4}" destId="{C852AF5D-E3CA-F844-B775-08DD6E6FB940}" srcOrd="0" destOrd="0" presId="urn:microsoft.com/office/officeart/2008/layout/HorizontalMultiLevelHierarchy#65"/>
    <dgm:cxn modelId="{4A178DE6-8D5A-7045-B7B1-244F271BC20C}" type="presOf" srcId="{BDC2CFA9-99C6-8347-9628-F8B57513FB8C}" destId="{7A2CD5A7-70D6-DE44-803D-0740544CB367}" srcOrd="1" destOrd="0" presId="urn:microsoft.com/office/officeart/2008/layout/HorizontalMultiLevelHierarchy#65"/>
    <dgm:cxn modelId="{1A733E93-8F2C-F846-B2FA-2D6ED6DA43C4}" type="presOf" srcId="{BDC2CFA9-99C6-8347-9628-F8B57513FB8C}" destId="{93180932-306E-E545-95F9-2A5635FDC9F1}" srcOrd="0" destOrd="0" presId="urn:microsoft.com/office/officeart/2008/layout/HorizontalMultiLevelHierarchy#65"/>
    <dgm:cxn modelId="{70A9D0E0-BF71-7E43-B590-9110A6194D20}" type="presOf" srcId="{773FD5F0-F007-F148-886B-86E72F86266E}" destId="{D3E2E567-EC04-E743-9B8C-985408EA1058}" srcOrd="0" destOrd="0" presId="urn:microsoft.com/office/officeart/2008/layout/HorizontalMultiLevelHierarchy#65"/>
    <dgm:cxn modelId="{56D230E0-F811-FF45-9AC2-B0D01F5BA86A}" type="presOf" srcId="{A73DCD64-89DF-3E4C-9543-0D417B51464E}" destId="{082A771F-69AF-7C4C-86CB-DF1CD8CB6581}" srcOrd="0" destOrd="0" presId="urn:microsoft.com/office/officeart/2008/layout/HorizontalMultiLevelHierarchy#65"/>
    <dgm:cxn modelId="{ECA5EE89-0A00-334B-ABA6-94A658556ABD}" type="presOf" srcId="{CC08C8E7-D5AB-9C4F-A78B-4A8C57EB2D22}" destId="{7111AE39-B455-7C4D-91F4-9E37E3822D07}" srcOrd="0" destOrd="0" presId="urn:microsoft.com/office/officeart/2008/layout/HorizontalMultiLevelHierarchy#65"/>
    <dgm:cxn modelId="{7C97131D-E070-8A46-ABB6-7FB6AB6C2C9E}" type="presOf" srcId="{45267C76-6276-B44A-878A-9D61B556EBD7}" destId="{1F2800E8-CF94-FD43-8D0E-7E4B278315B1}" srcOrd="0" destOrd="0" presId="urn:microsoft.com/office/officeart/2008/layout/HorizontalMultiLevelHierarchy#65"/>
    <dgm:cxn modelId="{6B9B5AC0-5A50-BE42-B584-8E9B48F46324}" type="presOf" srcId="{45267C76-6276-B44A-878A-9D61B556EBD7}" destId="{938A9782-2B6B-8141-99DA-6568305E0C38}" srcOrd="1" destOrd="0" presId="urn:microsoft.com/office/officeart/2008/layout/HorizontalMultiLevelHierarchy#65"/>
    <dgm:cxn modelId="{6CF883D5-F443-6E4A-BF5C-F23F8D744373}" type="presOf" srcId="{2EFE4671-8583-3540-9262-1FC578B666F4}" destId="{3013142F-A3C7-F746-853E-2CA8B540A8DE}" srcOrd="0" destOrd="0" presId="urn:microsoft.com/office/officeart/2008/layout/HorizontalMultiLevelHierarchy#6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9A79C5EE-B5A5-A245-BF52-B87C7F9C37CA}" type="presOf" srcId="{A73DCD64-89DF-3E4C-9543-0D417B51464E}" destId="{F726EDD3-E670-9B47-8786-4F599884289D}" srcOrd="1" destOrd="0" presId="urn:microsoft.com/office/officeart/2008/layout/HorizontalMultiLevelHierarchy#65"/>
    <dgm:cxn modelId="{29995049-A530-BA4E-9E8C-44DB1D9C76CE}" type="presParOf" srcId="{3013142F-A3C7-F746-853E-2CA8B540A8DE}" destId="{B764B132-0961-414E-B6FA-FB0C6C1C6CED}" srcOrd="0" destOrd="0" presId="urn:microsoft.com/office/officeart/2008/layout/HorizontalMultiLevelHierarchy#65"/>
    <dgm:cxn modelId="{4874FB47-CA0A-824A-B275-13F906E67372}" type="presParOf" srcId="{B764B132-0961-414E-B6FA-FB0C6C1C6CED}" destId="{7111AE39-B455-7C4D-91F4-9E37E3822D07}" srcOrd="0" destOrd="0" presId="urn:microsoft.com/office/officeart/2008/layout/HorizontalMultiLevelHierarchy#65"/>
    <dgm:cxn modelId="{7A5CD8A7-107B-1448-BDD3-A146EC2DD387}" type="presParOf" srcId="{B764B132-0961-414E-B6FA-FB0C6C1C6CED}" destId="{551EC4E6-AE1D-DD43-B7C4-D7EFBEA2E636}" srcOrd="1" destOrd="0" presId="urn:microsoft.com/office/officeart/2008/layout/HorizontalMultiLevelHierarchy#65"/>
    <dgm:cxn modelId="{A8F1AA40-265B-334D-B9F0-E43508F45ABC}" type="presParOf" srcId="{551EC4E6-AE1D-DD43-B7C4-D7EFBEA2E636}" destId="{082A771F-69AF-7C4C-86CB-DF1CD8CB6581}" srcOrd="0" destOrd="0" presId="urn:microsoft.com/office/officeart/2008/layout/HorizontalMultiLevelHierarchy#65"/>
    <dgm:cxn modelId="{2077BFD6-5214-7348-B894-49E58A718C6F}" type="presParOf" srcId="{082A771F-69AF-7C4C-86CB-DF1CD8CB6581}" destId="{F726EDD3-E670-9B47-8786-4F599884289D}" srcOrd="0" destOrd="0" presId="urn:microsoft.com/office/officeart/2008/layout/HorizontalMultiLevelHierarchy#65"/>
    <dgm:cxn modelId="{B5ACA0A6-4CDE-1547-9B37-2560058C764E}" type="presParOf" srcId="{551EC4E6-AE1D-DD43-B7C4-D7EFBEA2E636}" destId="{7B40AE63-0EA3-0747-BCE5-5F3AB0355BF2}" srcOrd="1" destOrd="0" presId="urn:microsoft.com/office/officeart/2008/layout/HorizontalMultiLevelHierarchy#65"/>
    <dgm:cxn modelId="{4619F7FA-5DA7-0A46-8FFF-26695077600C}" type="presParOf" srcId="{7B40AE63-0EA3-0747-BCE5-5F3AB0355BF2}" destId="{C852AF5D-E3CA-F844-B775-08DD6E6FB940}" srcOrd="0" destOrd="0" presId="urn:microsoft.com/office/officeart/2008/layout/HorizontalMultiLevelHierarchy#65"/>
    <dgm:cxn modelId="{C1D15DF0-D2EF-CB4F-90B3-5563DF702D05}" type="presParOf" srcId="{7B40AE63-0EA3-0747-BCE5-5F3AB0355BF2}" destId="{30463D07-8E7F-3146-97CE-76CE82648742}" srcOrd="1" destOrd="0" presId="urn:microsoft.com/office/officeart/2008/layout/HorizontalMultiLevelHierarchy#65"/>
    <dgm:cxn modelId="{368FF266-C95B-9242-9A60-3FC08D39FC52}" type="presParOf" srcId="{551EC4E6-AE1D-DD43-B7C4-D7EFBEA2E636}" destId="{93180932-306E-E545-95F9-2A5635FDC9F1}" srcOrd="2" destOrd="0" presId="urn:microsoft.com/office/officeart/2008/layout/HorizontalMultiLevelHierarchy#65"/>
    <dgm:cxn modelId="{7669FBD8-312E-3649-835C-A8986F51AA36}" type="presParOf" srcId="{93180932-306E-E545-95F9-2A5635FDC9F1}" destId="{7A2CD5A7-70D6-DE44-803D-0740544CB367}" srcOrd="0" destOrd="0" presId="urn:microsoft.com/office/officeart/2008/layout/HorizontalMultiLevelHierarchy#65"/>
    <dgm:cxn modelId="{89F5F9B7-9B50-E74D-A2B9-47138D5B9B14}" type="presParOf" srcId="{551EC4E6-AE1D-DD43-B7C4-D7EFBEA2E636}" destId="{A0C9905E-6DBF-7645-94A7-C4BCDADC46B9}" srcOrd="3" destOrd="0" presId="urn:microsoft.com/office/officeart/2008/layout/HorizontalMultiLevelHierarchy#65"/>
    <dgm:cxn modelId="{34D1D814-01B4-B241-9B4C-438DCF24CB6F}" type="presParOf" srcId="{A0C9905E-6DBF-7645-94A7-C4BCDADC46B9}" destId="{D3E2E567-EC04-E743-9B8C-985408EA1058}" srcOrd="0" destOrd="0" presId="urn:microsoft.com/office/officeart/2008/layout/HorizontalMultiLevelHierarchy#65"/>
    <dgm:cxn modelId="{F3593726-7D34-C843-9AA3-464739F64CE6}" type="presParOf" srcId="{A0C9905E-6DBF-7645-94A7-C4BCDADC46B9}" destId="{1488A531-D252-B440-B1DA-4363F37F8970}" srcOrd="1" destOrd="0" presId="urn:microsoft.com/office/officeart/2008/layout/HorizontalMultiLevelHierarchy#65"/>
    <dgm:cxn modelId="{B22171F6-B078-2B4D-9907-73F9A673627B}" type="presParOf" srcId="{551EC4E6-AE1D-DD43-B7C4-D7EFBEA2E636}" destId="{1F2800E8-CF94-FD43-8D0E-7E4B278315B1}" srcOrd="4" destOrd="0" presId="urn:microsoft.com/office/officeart/2008/layout/HorizontalMultiLevelHierarchy#65"/>
    <dgm:cxn modelId="{CABA636C-68D7-D248-B793-F623A44585E1}" type="presParOf" srcId="{1F2800E8-CF94-FD43-8D0E-7E4B278315B1}" destId="{938A9782-2B6B-8141-99DA-6568305E0C38}" srcOrd="0" destOrd="0" presId="urn:microsoft.com/office/officeart/2008/layout/HorizontalMultiLevelHierarchy#65"/>
    <dgm:cxn modelId="{5F6DB511-6375-C44D-9ECD-1C5A7732FDA4}" type="presParOf" srcId="{551EC4E6-AE1D-DD43-B7C4-D7EFBEA2E636}" destId="{7377E58F-198D-DE48-B3AF-2D2AF67C403D}" srcOrd="5" destOrd="0" presId="urn:microsoft.com/office/officeart/2008/layout/HorizontalMultiLevelHierarchy#65"/>
    <dgm:cxn modelId="{9B2D875C-E6F8-514E-B5A7-02D62D997667}" type="presParOf" srcId="{7377E58F-198D-DE48-B3AF-2D2AF67C403D}" destId="{1C998B4A-F8C8-5D49-862A-38B9C7611407}" srcOrd="0" destOrd="0" presId="urn:microsoft.com/office/officeart/2008/layout/HorizontalMultiLevelHierarchy#65"/>
    <dgm:cxn modelId="{CCF7B7DE-111F-524C-9786-6BA5B3E25A51}" type="presParOf" srcId="{7377E58F-198D-DE48-B3AF-2D2AF67C403D}" destId="{F9C8551A-E3F5-1A41-9D81-BA411262A93F}" srcOrd="1" destOrd="0" presId="urn:microsoft.com/office/officeart/2008/layout/HorizontalMultiLevelHierarchy#6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400" dirty="0" smtClean="0">
              <a:latin typeface="Microsoft YaHei" charset="-122"/>
              <a:ea typeface="Microsoft YaHei" charset="-122"/>
              <a:cs typeface="Microsoft YaHei" charset="-122"/>
            </a:rPr>
            <a:t>3.1</a:t>
          </a:r>
          <a:r>
            <a:rPr lang="zh-CN" altLang="en-US" sz="1400" dirty="0" smtClean="0">
              <a:latin typeface="Microsoft YaHei" charset="-122"/>
              <a:ea typeface="Microsoft YaHei" charset="-122"/>
              <a:cs typeface="Microsoft YaHei" charset="-122"/>
            </a:rPr>
            <a:t>效用理论概述</a:t>
          </a:r>
          <a:endParaRPr lang="zh-CN" altLang="en-US" sz="1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1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100" dirty="0" smtClean="0">
              <a:solidFill>
                <a:schemeClr val="tx1"/>
              </a:solidFill>
              <a:latin typeface="Microsoft YaHei" charset="-122"/>
              <a:ea typeface="Microsoft YaHei" charset="-122"/>
              <a:cs typeface="Microsoft YaHei" charset="-122"/>
            </a:rPr>
            <a:t>3.1.1</a:t>
          </a:r>
          <a:r>
            <a:rPr lang="zh-CN" altLang="en-US" sz="1100" dirty="0" smtClean="0">
              <a:solidFill>
                <a:schemeClr val="tx1"/>
              </a:solidFill>
              <a:latin typeface="Microsoft YaHei" charset="-122"/>
              <a:ea typeface="Microsoft YaHei" charset="-122"/>
              <a:cs typeface="Microsoft YaHei" charset="-122"/>
            </a:rPr>
            <a:t>效用的概念</a:t>
          </a:r>
          <a:endParaRPr lang="zh-CN" altLang="en-US" sz="11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1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100" dirty="0" smtClean="0">
              <a:latin typeface="Microsoft YaHei" charset="-122"/>
              <a:ea typeface="Microsoft YaHei" charset="-122"/>
              <a:cs typeface="Microsoft YaHei" charset="-122"/>
            </a:rPr>
            <a:t>3.1.2</a:t>
          </a:r>
          <a:r>
            <a:rPr lang="zh-CN" altLang="en-US" sz="1100" dirty="0" smtClean="0">
              <a:latin typeface="Microsoft YaHei" charset="-122"/>
              <a:ea typeface="Microsoft YaHei" charset="-122"/>
              <a:cs typeface="Microsoft YaHei" charset="-122"/>
            </a:rPr>
            <a:t> 效用理论的基本假设</a:t>
          </a:r>
          <a:endParaRPr lang="zh-CN" altLang="en-US" sz="11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1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100" dirty="0" smtClean="0">
              <a:latin typeface="Microsoft YaHei" charset="-122"/>
              <a:ea typeface="Microsoft YaHei" charset="-122"/>
              <a:cs typeface="Microsoft YaHei" charset="-122"/>
            </a:rPr>
            <a:t>3.1.3</a:t>
          </a:r>
          <a:r>
            <a:rPr lang="zh-CN" altLang="en-US" sz="1100" dirty="0" smtClean="0">
              <a:latin typeface="Microsoft YaHei" charset="-122"/>
              <a:ea typeface="Microsoft YaHei" charset="-122"/>
              <a:cs typeface="Microsoft YaHei" charset="-122"/>
            </a:rPr>
            <a:t> 基数效用与序数效用</a:t>
          </a:r>
          <a:endParaRPr lang="zh-CN" altLang="en-US" sz="11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pPr algn="l"/>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pPr algn="l"/>
          <a:endParaRPr lang="zh-CN" altLang="en-US" sz="11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0063" custLinFactX="-100000" custLinFactNeighborX="-159016" custLinFactNeighborY="3432">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29987" custLinFactNeighborY="468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99997" custLinFactNeighborX="29987" custLinFactNeighborY="468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99997" custLinFactNeighborX="29987" custLinFactNeighborY="468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4522AF5E-05B7-1544-B650-8C4503205C86}" type="presOf" srcId="{CC08C8E7-D5AB-9C4F-A78B-4A8C57EB2D22}" destId="{7111AE39-B455-7C4D-91F4-9E37E3822D07}" srcOrd="0" destOrd="0" presId="urn:microsoft.com/office/officeart/2008/layout/HorizontalMultiLevelHierarchy"/>
    <dgm:cxn modelId="{007AF494-9A7C-2644-AAA0-E4209E94C181}" type="presOf" srcId="{45267C76-6276-B44A-878A-9D61B556EBD7}" destId="{938A9782-2B6B-8141-99DA-6568305E0C38}" srcOrd="1" destOrd="0" presId="urn:microsoft.com/office/officeart/2008/layout/HorizontalMultiLevelHierarchy"/>
    <dgm:cxn modelId="{1601D818-F123-1641-B643-42220D739D10}" type="presOf" srcId="{BDC2CFA9-99C6-8347-9628-F8B57513FB8C}" destId="{7A2CD5A7-70D6-DE44-803D-0740544CB367}" srcOrd="1" destOrd="0" presId="urn:microsoft.com/office/officeart/2008/layout/HorizontalMultiLevelHierarchy"/>
    <dgm:cxn modelId="{976C9F55-35CC-D84D-B657-AA79C6400AD3}" type="presOf" srcId="{BDC2CFA9-99C6-8347-9628-F8B57513FB8C}" destId="{93180932-306E-E545-95F9-2A5635FDC9F1}" srcOrd="0" destOrd="0" presId="urn:microsoft.com/office/officeart/2008/layout/HorizontalMultiLevelHierarchy"/>
    <dgm:cxn modelId="{29DEB350-57A8-FD41-A2AC-C33241975D70}" type="presOf" srcId="{773FD5F0-F007-F148-886B-86E72F86266E}" destId="{D3E2E567-EC04-E743-9B8C-985408EA1058}" srcOrd="0" destOrd="0" presId="urn:microsoft.com/office/officeart/2008/layout/HorizontalMultiLevelHierarchy"/>
    <dgm:cxn modelId="{7B4E8DCC-E5B5-0946-B1BA-0DC7CE317F9F}" type="presOf" srcId="{45267C76-6276-B44A-878A-9D61B556EBD7}" destId="{1F2800E8-CF94-FD43-8D0E-7E4B278315B1}" srcOrd="0" destOrd="0" presId="urn:microsoft.com/office/officeart/2008/layout/HorizontalMultiLevelHierarchy"/>
    <dgm:cxn modelId="{F0443BC8-69E1-E243-8B43-37ACEAEB6134}" type="presOf" srcId="{A73DCD64-89DF-3E4C-9543-0D417B51464E}" destId="{082A771F-69AF-7C4C-86CB-DF1CD8CB6581}" srcOrd="0" destOrd="0" presId="urn:microsoft.com/office/officeart/2008/layout/HorizontalMultiLevelHierarchy"/>
    <dgm:cxn modelId="{9CCF4774-9934-554A-8C31-F5FA2CD527F3}" type="presOf" srcId="{9BA062DA-6B7A-FC4F-B1BB-7CC4C74C72CE}" destId="{1C998B4A-F8C8-5D49-862A-38B9C7611407}" srcOrd="0" destOrd="0" presId="urn:microsoft.com/office/officeart/2008/layout/HorizontalMultiLevelHierarchy"/>
    <dgm:cxn modelId="{21C0858F-47AB-C64E-9F94-35B7B0655481}"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C7A1569-6BF5-E945-A795-5C2505E238E4}" type="presOf" srcId="{A73DCD64-89DF-3E4C-9543-0D417B51464E}" destId="{F726EDD3-E670-9B47-8786-4F599884289D}" srcOrd="1" destOrd="0" presId="urn:microsoft.com/office/officeart/2008/layout/HorizontalMultiLevelHierarchy"/>
    <dgm:cxn modelId="{C18A766B-D5ED-8F40-AD22-3FD1EAB5A3BE}" type="presOf" srcId="{2EFE4671-8583-3540-9262-1FC578B666F4}" destId="{3013142F-A3C7-F746-853E-2CA8B540A8DE}" srcOrd="0" destOrd="0" presId="urn:microsoft.com/office/officeart/2008/layout/HorizontalMultiLevelHierarchy"/>
    <dgm:cxn modelId="{1D0A0058-7E4E-8948-AE91-08454EFB4407}" type="presParOf" srcId="{3013142F-A3C7-F746-853E-2CA8B540A8DE}" destId="{B764B132-0961-414E-B6FA-FB0C6C1C6CED}" srcOrd="0" destOrd="0" presId="urn:microsoft.com/office/officeart/2008/layout/HorizontalMultiLevelHierarchy"/>
    <dgm:cxn modelId="{B0A2A031-27F2-564A-A05E-5A4E378732D2}" type="presParOf" srcId="{B764B132-0961-414E-B6FA-FB0C6C1C6CED}" destId="{7111AE39-B455-7C4D-91F4-9E37E3822D07}" srcOrd="0" destOrd="0" presId="urn:microsoft.com/office/officeart/2008/layout/HorizontalMultiLevelHierarchy"/>
    <dgm:cxn modelId="{514F5DD1-DD7E-C84F-9FBC-BABBA3E4BF0D}" type="presParOf" srcId="{B764B132-0961-414E-B6FA-FB0C6C1C6CED}" destId="{551EC4E6-AE1D-DD43-B7C4-D7EFBEA2E636}" srcOrd="1" destOrd="0" presId="urn:microsoft.com/office/officeart/2008/layout/HorizontalMultiLevelHierarchy"/>
    <dgm:cxn modelId="{5FC9339F-45C8-074C-B934-CD9F111E5034}" type="presParOf" srcId="{551EC4E6-AE1D-DD43-B7C4-D7EFBEA2E636}" destId="{082A771F-69AF-7C4C-86CB-DF1CD8CB6581}" srcOrd="0" destOrd="0" presId="urn:microsoft.com/office/officeart/2008/layout/HorizontalMultiLevelHierarchy"/>
    <dgm:cxn modelId="{FD52D3B4-5EE3-FB4C-8583-BC8C359E93DD}" type="presParOf" srcId="{082A771F-69AF-7C4C-86CB-DF1CD8CB6581}" destId="{F726EDD3-E670-9B47-8786-4F599884289D}" srcOrd="0" destOrd="0" presId="urn:microsoft.com/office/officeart/2008/layout/HorizontalMultiLevelHierarchy"/>
    <dgm:cxn modelId="{4A48622D-888A-564F-8434-890702EB0784}" type="presParOf" srcId="{551EC4E6-AE1D-DD43-B7C4-D7EFBEA2E636}" destId="{7B40AE63-0EA3-0747-BCE5-5F3AB0355BF2}" srcOrd="1" destOrd="0" presId="urn:microsoft.com/office/officeart/2008/layout/HorizontalMultiLevelHierarchy"/>
    <dgm:cxn modelId="{DB0739D7-247D-4845-95F3-6003D22A1C38}" type="presParOf" srcId="{7B40AE63-0EA3-0747-BCE5-5F3AB0355BF2}" destId="{C852AF5D-E3CA-F844-B775-08DD6E6FB940}" srcOrd="0" destOrd="0" presId="urn:microsoft.com/office/officeart/2008/layout/HorizontalMultiLevelHierarchy"/>
    <dgm:cxn modelId="{1A821A06-C9D5-7941-9382-DAC765B9C665}" type="presParOf" srcId="{7B40AE63-0EA3-0747-BCE5-5F3AB0355BF2}" destId="{30463D07-8E7F-3146-97CE-76CE82648742}" srcOrd="1" destOrd="0" presId="urn:microsoft.com/office/officeart/2008/layout/HorizontalMultiLevelHierarchy"/>
    <dgm:cxn modelId="{F29CA596-C334-9B41-9D05-A3F0EE597B8B}" type="presParOf" srcId="{551EC4E6-AE1D-DD43-B7C4-D7EFBEA2E636}" destId="{93180932-306E-E545-95F9-2A5635FDC9F1}" srcOrd="2" destOrd="0" presId="urn:microsoft.com/office/officeart/2008/layout/HorizontalMultiLevelHierarchy"/>
    <dgm:cxn modelId="{3FB72712-8456-F044-9D61-1CFD0108793B}" type="presParOf" srcId="{93180932-306E-E545-95F9-2A5635FDC9F1}" destId="{7A2CD5A7-70D6-DE44-803D-0740544CB367}" srcOrd="0" destOrd="0" presId="urn:microsoft.com/office/officeart/2008/layout/HorizontalMultiLevelHierarchy"/>
    <dgm:cxn modelId="{2303B2FF-BFA0-674B-9224-EEB9C5519083}" type="presParOf" srcId="{551EC4E6-AE1D-DD43-B7C4-D7EFBEA2E636}" destId="{A0C9905E-6DBF-7645-94A7-C4BCDADC46B9}" srcOrd="3" destOrd="0" presId="urn:microsoft.com/office/officeart/2008/layout/HorizontalMultiLevelHierarchy"/>
    <dgm:cxn modelId="{AF497955-661C-EA44-AD92-8461491B7442}" type="presParOf" srcId="{A0C9905E-6DBF-7645-94A7-C4BCDADC46B9}" destId="{D3E2E567-EC04-E743-9B8C-985408EA1058}" srcOrd="0" destOrd="0" presId="urn:microsoft.com/office/officeart/2008/layout/HorizontalMultiLevelHierarchy"/>
    <dgm:cxn modelId="{C305ED70-C73F-B34A-825B-6358633A3015}" type="presParOf" srcId="{A0C9905E-6DBF-7645-94A7-C4BCDADC46B9}" destId="{1488A531-D252-B440-B1DA-4363F37F8970}" srcOrd="1" destOrd="0" presId="urn:microsoft.com/office/officeart/2008/layout/HorizontalMultiLevelHierarchy"/>
    <dgm:cxn modelId="{416E4D15-EED7-D043-AE3A-E1A5237C50AA}" type="presParOf" srcId="{551EC4E6-AE1D-DD43-B7C4-D7EFBEA2E636}" destId="{1F2800E8-CF94-FD43-8D0E-7E4B278315B1}" srcOrd="4" destOrd="0" presId="urn:microsoft.com/office/officeart/2008/layout/HorizontalMultiLevelHierarchy"/>
    <dgm:cxn modelId="{0826A3B3-E2E6-AA42-B545-CD5F1A37F123}" type="presParOf" srcId="{1F2800E8-CF94-FD43-8D0E-7E4B278315B1}" destId="{938A9782-2B6B-8141-99DA-6568305E0C38}" srcOrd="0" destOrd="0" presId="urn:microsoft.com/office/officeart/2008/layout/HorizontalMultiLevelHierarchy"/>
    <dgm:cxn modelId="{F6653FDE-D831-0547-8BC0-19835BE821A2}" type="presParOf" srcId="{551EC4E6-AE1D-DD43-B7C4-D7EFBEA2E636}" destId="{7377E58F-198D-DE48-B3AF-2D2AF67C403D}" srcOrd="5" destOrd="0" presId="urn:microsoft.com/office/officeart/2008/layout/HorizontalMultiLevelHierarchy"/>
    <dgm:cxn modelId="{643A4577-1A22-6A49-82CF-739158A20089}" type="presParOf" srcId="{7377E58F-198D-DE48-B3AF-2D2AF67C403D}" destId="{1C998B4A-F8C8-5D49-862A-38B9C7611407}" srcOrd="0" destOrd="0" presId="urn:microsoft.com/office/officeart/2008/layout/HorizontalMultiLevelHierarchy"/>
    <dgm:cxn modelId="{2576C4FF-F43C-5A46-AD28-1123BC3324C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第三章 消费者效用分析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3.1</a:t>
          </a:r>
          <a:r>
            <a:rPr lang="zh-CN" altLang="en-US" sz="2000" dirty="0" smtClean="0">
              <a:solidFill>
                <a:schemeClr val="tx1"/>
              </a:solidFill>
              <a:latin typeface="Microsoft YaHei" charset="-122"/>
              <a:ea typeface="Microsoft YaHei" charset="-122"/>
              <a:cs typeface="Microsoft YaHei" charset="-122"/>
            </a:rPr>
            <a:t> 效用理论概述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3.2</a:t>
          </a:r>
          <a:r>
            <a:rPr lang="zh-CN" altLang="en-US" sz="2000" dirty="0" smtClean="0">
              <a:latin typeface="Microsoft YaHei" charset="-122"/>
              <a:ea typeface="Microsoft YaHei" charset="-122"/>
              <a:cs typeface="Microsoft YaHei" charset="-122"/>
            </a:rPr>
            <a:t> 基数效用论与边际效用分析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3.3</a:t>
          </a:r>
          <a:r>
            <a:rPr lang="zh-CN" altLang="en-US" sz="2000" dirty="0" smtClean="0">
              <a:latin typeface="Microsoft YaHei" charset="-122"/>
              <a:ea typeface="Microsoft YaHei" charset="-122"/>
              <a:cs typeface="Microsoft YaHei" charset="-122"/>
            </a:rPr>
            <a:t> 序数效用论与无差异曲线分析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141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3481" custLinFactNeighborX="18563" custLinFactNeighborY="-780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860" custLinFactNeighborX="18563" custLinFactNeighborY="-780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3481" custLinFactNeighborX="18563" custLinFactNeighborY="-780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29BBC23A-5EDB-9A4B-A6CD-7BF9A4265551}"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B870823-B65B-B449-BD9F-AD2484E4E56E}" type="presOf" srcId="{A73DCD64-89DF-3E4C-9543-0D417B51464E}" destId="{F726EDD3-E670-9B47-8786-4F599884289D}" srcOrd="1" destOrd="0" presId="urn:microsoft.com/office/officeart/2008/layout/HorizontalMultiLevelHierarchy"/>
    <dgm:cxn modelId="{ACA4A84E-4E29-FB4D-8D31-A61DD429469C}" type="presOf" srcId="{2EFE4671-8583-3540-9262-1FC578B666F4}" destId="{3013142F-A3C7-F746-853E-2CA8B540A8DE}" srcOrd="0" destOrd="0" presId="urn:microsoft.com/office/officeart/2008/layout/HorizontalMultiLevelHierarchy"/>
    <dgm:cxn modelId="{5739AA2E-E770-AB47-8A08-6E64935F500B}" type="presOf" srcId="{45267C76-6276-B44A-878A-9D61B556EBD7}" destId="{938A9782-2B6B-8141-99DA-6568305E0C38}" srcOrd="1" destOrd="0" presId="urn:microsoft.com/office/officeart/2008/layout/HorizontalMultiLevelHierarchy"/>
    <dgm:cxn modelId="{18AAFB46-6CE9-FB4B-B4BD-E5A03FE9C4DB}" type="presOf" srcId="{773FD5F0-F007-F148-886B-86E72F86266E}" destId="{D3E2E567-EC04-E743-9B8C-985408EA1058}" srcOrd="0" destOrd="0" presId="urn:microsoft.com/office/officeart/2008/layout/HorizontalMultiLevelHierarchy"/>
    <dgm:cxn modelId="{2D91D70C-DCBC-424E-BF43-9CDD0DBAE831}" type="presOf" srcId="{9BA062DA-6B7A-FC4F-B1BB-7CC4C74C72CE}" destId="{1C998B4A-F8C8-5D49-862A-38B9C7611407}" srcOrd="0" destOrd="0" presId="urn:microsoft.com/office/officeart/2008/layout/HorizontalMultiLevelHierarchy"/>
    <dgm:cxn modelId="{8797385B-C67A-1F4C-9DB5-CCEA131A9AD4}" type="presOf" srcId="{45267C76-6276-B44A-878A-9D61B556EBD7}" destId="{1F2800E8-CF94-FD43-8D0E-7E4B278315B1}" srcOrd="0" destOrd="0" presId="urn:microsoft.com/office/officeart/2008/layout/HorizontalMultiLevelHierarchy"/>
    <dgm:cxn modelId="{6D9A9442-CC49-D449-9492-12FDE4322268}" type="presOf" srcId="{A73DCD64-89DF-3E4C-9543-0D417B51464E}" destId="{082A771F-69AF-7C4C-86CB-DF1CD8CB6581}" srcOrd="0" destOrd="0" presId="urn:microsoft.com/office/officeart/2008/layout/HorizontalMultiLevelHierarchy"/>
    <dgm:cxn modelId="{C52C145F-38D4-484E-8B7A-55BE7AB859B3}" type="presOf" srcId="{BDC2CFA9-99C6-8347-9628-F8B57513FB8C}" destId="{93180932-306E-E545-95F9-2A5635FDC9F1}" srcOrd="0" destOrd="0" presId="urn:microsoft.com/office/officeart/2008/layout/HorizontalMultiLevelHierarchy"/>
    <dgm:cxn modelId="{DDAA7BCC-9A1C-9245-ACBD-E0F30CA4A763}" type="presOf" srcId="{BDC2CFA9-99C6-8347-9628-F8B57513FB8C}" destId="{7A2CD5A7-70D6-DE44-803D-0740544CB367}" srcOrd="1" destOrd="0" presId="urn:microsoft.com/office/officeart/2008/layout/HorizontalMultiLevelHierarchy"/>
    <dgm:cxn modelId="{2646BC86-7DF3-1143-ADCC-89976A818CA3}"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7973326-0D46-C44B-9243-ED4D631E091E}" type="presParOf" srcId="{3013142F-A3C7-F746-853E-2CA8B540A8DE}" destId="{B764B132-0961-414E-B6FA-FB0C6C1C6CED}" srcOrd="0" destOrd="0" presId="urn:microsoft.com/office/officeart/2008/layout/HorizontalMultiLevelHierarchy"/>
    <dgm:cxn modelId="{F4F810D7-BBFD-5846-AAD0-55FB8BBE5742}" type="presParOf" srcId="{B764B132-0961-414E-B6FA-FB0C6C1C6CED}" destId="{7111AE39-B455-7C4D-91F4-9E37E3822D07}" srcOrd="0" destOrd="0" presId="urn:microsoft.com/office/officeart/2008/layout/HorizontalMultiLevelHierarchy"/>
    <dgm:cxn modelId="{09A5C66C-C8B9-594E-8BB4-2A67642D877B}" type="presParOf" srcId="{B764B132-0961-414E-B6FA-FB0C6C1C6CED}" destId="{551EC4E6-AE1D-DD43-B7C4-D7EFBEA2E636}" srcOrd="1" destOrd="0" presId="urn:microsoft.com/office/officeart/2008/layout/HorizontalMultiLevelHierarchy"/>
    <dgm:cxn modelId="{4AEECB7F-B97C-1E44-B0D8-DA82FA95B683}" type="presParOf" srcId="{551EC4E6-AE1D-DD43-B7C4-D7EFBEA2E636}" destId="{082A771F-69AF-7C4C-86CB-DF1CD8CB6581}" srcOrd="0" destOrd="0" presId="urn:microsoft.com/office/officeart/2008/layout/HorizontalMultiLevelHierarchy"/>
    <dgm:cxn modelId="{8872105E-5A6C-B34C-B9AF-68692F7CCA84}" type="presParOf" srcId="{082A771F-69AF-7C4C-86CB-DF1CD8CB6581}" destId="{F726EDD3-E670-9B47-8786-4F599884289D}" srcOrd="0" destOrd="0" presId="urn:microsoft.com/office/officeart/2008/layout/HorizontalMultiLevelHierarchy"/>
    <dgm:cxn modelId="{7655B042-0E98-EF4C-906E-42FBA7255479}" type="presParOf" srcId="{551EC4E6-AE1D-DD43-B7C4-D7EFBEA2E636}" destId="{7B40AE63-0EA3-0747-BCE5-5F3AB0355BF2}" srcOrd="1" destOrd="0" presId="urn:microsoft.com/office/officeart/2008/layout/HorizontalMultiLevelHierarchy"/>
    <dgm:cxn modelId="{ADE1FC7B-6CF4-1043-95B2-81EA697688B6}" type="presParOf" srcId="{7B40AE63-0EA3-0747-BCE5-5F3AB0355BF2}" destId="{C852AF5D-E3CA-F844-B775-08DD6E6FB940}" srcOrd="0" destOrd="0" presId="urn:microsoft.com/office/officeart/2008/layout/HorizontalMultiLevelHierarchy"/>
    <dgm:cxn modelId="{E57408BF-A21D-6F45-B341-2A008C99E891}" type="presParOf" srcId="{7B40AE63-0EA3-0747-BCE5-5F3AB0355BF2}" destId="{30463D07-8E7F-3146-97CE-76CE82648742}" srcOrd="1" destOrd="0" presId="urn:microsoft.com/office/officeart/2008/layout/HorizontalMultiLevelHierarchy"/>
    <dgm:cxn modelId="{B68ADF25-9746-2646-AA4A-9CFF471369D7}" type="presParOf" srcId="{551EC4E6-AE1D-DD43-B7C4-D7EFBEA2E636}" destId="{93180932-306E-E545-95F9-2A5635FDC9F1}" srcOrd="2" destOrd="0" presId="urn:microsoft.com/office/officeart/2008/layout/HorizontalMultiLevelHierarchy"/>
    <dgm:cxn modelId="{BB6ADA49-F16A-9E48-89A5-A147FFC5E4F3}" type="presParOf" srcId="{93180932-306E-E545-95F9-2A5635FDC9F1}" destId="{7A2CD5A7-70D6-DE44-803D-0740544CB367}" srcOrd="0" destOrd="0" presId="urn:microsoft.com/office/officeart/2008/layout/HorizontalMultiLevelHierarchy"/>
    <dgm:cxn modelId="{F4156F7A-C3BD-3343-84F6-E63A3DC49A51}" type="presParOf" srcId="{551EC4E6-AE1D-DD43-B7C4-D7EFBEA2E636}" destId="{A0C9905E-6DBF-7645-94A7-C4BCDADC46B9}" srcOrd="3" destOrd="0" presId="urn:microsoft.com/office/officeart/2008/layout/HorizontalMultiLevelHierarchy"/>
    <dgm:cxn modelId="{2397D552-0E94-E746-AA11-C128BF20BE06}" type="presParOf" srcId="{A0C9905E-6DBF-7645-94A7-C4BCDADC46B9}" destId="{D3E2E567-EC04-E743-9B8C-985408EA1058}" srcOrd="0" destOrd="0" presId="urn:microsoft.com/office/officeart/2008/layout/HorizontalMultiLevelHierarchy"/>
    <dgm:cxn modelId="{1250119F-D7B6-BC44-9776-4CF1BD66F384}" type="presParOf" srcId="{A0C9905E-6DBF-7645-94A7-C4BCDADC46B9}" destId="{1488A531-D252-B440-B1DA-4363F37F8970}" srcOrd="1" destOrd="0" presId="urn:microsoft.com/office/officeart/2008/layout/HorizontalMultiLevelHierarchy"/>
    <dgm:cxn modelId="{65978E7A-B8CB-0640-BF20-BEB9CA19023B}" type="presParOf" srcId="{551EC4E6-AE1D-DD43-B7C4-D7EFBEA2E636}" destId="{1F2800E8-CF94-FD43-8D0E-7E4B278315B1}" srcOrd="4" destOrd="0" presId="urn:microsoft.com/office/officeart/2008/layout/HorizontalMultiLevelHierarchy"/>
    <dgm:cxn modelId="{FAFC8243-6CD0-6D49-BB41-468171314EF0}" type="presParOf" srcId="{1F2800E8-CF94-FD43-8D0E-7E4B278315B1}" destId="{938A9782-2B6B-8141-99DA-6568305E0C38}" srcOrd="0" destOrd="0" presId="urn:microsoft.com/office/officeart/2008/layout/HorizontalMultiLevelHierarchy"/>
    <dgm:cxn modelId="{3C6A311C-C6FE-4F43-8017-F73D518B37B0}" type="presParOf" srcId="{551EC4E6-AE1D-DD43-B7C4-D7EFBEA2E636}" destId="{7377E58F-198D-DE48-B3AF-2D2AF67C403D}" srcOrd="5" destOrd="0" presId="urn:microsoft.com/office/officeart/2008/layout/HorizontalMultiLevelHierarchy"/>
    <dgm:cxn modelId="{CC42E9C7-1EFF-2345-8A62-166C45A05970}" type="presParOf" srcId="{7377E58F-198D-DE48-B3AF-2D2AF67C403D}" destId="{1C998B4A-F8C8-5D49-862A-38B9C7611407}" srcOrd="0" destOrd="0" presId="urn:microsoft.com/office/officeart/2008/layout/HorizontalMultiLevelHierarchy"/>
    <dgm:cxn modelId="{A5B947B7-0FF8-C34A-AEDF-D65F5A13963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dirty="0" smtClean="0">
              <a:latin typeface="Microsoft YaHei" charset="-122"/>
              <a:ea typeface="Microsoft YaHei" charset="-122"/>
              <a:cs typeface="Microsoft YaHei" charset="-122"/>
            </a:rPr>
            <a:t>3.2</a:t>
          </a:r>
          <a:r>
            <a:rPr lang="zh-CN" altLang="en-US" sz="2400" dirty="0" smtClean="0">
              <a:latin typeface="Microsoft YaHei" charset="-122"/>
              <a:ea typeface="Microsoft YaHei" charset="-122"/>
              <a:cs typeface="Microsoft YaHei" charset="-122"/>
            </a:rPr>
            <a:t> 基数效用论与边际效用分析</a:t>
          </a:r>
          <a:endParaRPr lang="zh-CN" altLang="en-US" sz="24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3.2.1</a:t>
          </a:r>
          <a:r>
            <a:rPr lang="zh-CN" altLang="en-US" sz="2000" dirty="0" smtClean="0">
              <a:solidFill>
                <a:schemeClr val="tx1"/>
              </a:solidFill>
              <a:latin typeface="Microsoft YaHei" charset="-122"/>
              <a:ea typeface="Microsoft YaHei" charset="-122"/>
              <a:cs typeface="Microsoft YaHei" charset="-122"/>
            </a:rPr>
            <a:t> 总效用与边际效用</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3.2.2</a:t>
          </a:r>
          <a:r>
            <a:rPr lang="zh-CN" altLang="en-US" sz="2000" dirty="0" smtClean="0">
              <a:latin typeface="Microsoft YaHei" charset="-122"/>
              <a:ea typeface="Microsoft YaHei" charset="-122"/>
              <a:cs typeface="Microsoft YaHei" charset="-122"/>
            </a:rPr>
            <a:t> 边际效用递减规律</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3.2.3</a:t>
          </a:r>
          <a:r>
            <a:rPr lang="zh-CN" altLang="en-US" sz="2000" dirty="0" smtClean="0">
              <a:latin typeface="Microsoft YaHei" charset="-122"/>
              <a:ea typeface="Microsoft YaHei" charset="-122"/>
              <a:cs typeface="Microsoft YaHei" charset="-122"/>
            </a:rPr>
            <a:t> 消费者均衡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2000" dirty="0" smtClean="0">
              <a:latin typeface="Microsoft YaHei" charset="-122"/>
              <a:ea typeface="Microsoft YaHei" charset="-122"/>
              <a:cs typeface="Microsoft YaHei" charset="-122"/>
            </a:rPr>
            <a:t>3.2.5</a:t>
          </a:r>
          <a:r>
            <a:rPr lang="zh-CN" altLang="en-US" sz="2000" dirty="0" smtClean="0">
              <a:latin typeface="Microsoft YaHei" charset="-122"/>
              <a:ea typeface="Microsoft YaHei" charset="-122"/>
              <a:cs typeface="Microsoft YaHei" charset="-122"/>
            </a:rPr>
            <a:t> 消费者剩余</a:t>
          </a:r>
          <a:endParaRPr lang="zh-CN" altLang="en-US" sz="2000" dirty="0">
            <a:latin typeface="Microsoft YaHei" charset="-122"/>
            <a:ea typeface="Microsoft YaHei" charset="-122"/>
            <a:cs typeface="Microsoft YaHei" charset="-122"/>
          </a:endParaRPr>
        </a:p>
      </dgm:t>
    </dgm:pt>
    <dgm:pt modelId="{3D31B950-19EC-BA4B-AC0E-A345434DEE63}" type="parTrans" cxnId="{5A3EC594-0019-3344-98AA-E3D95CF7B588}">
      <dgm:prSet/>
      <dgm:spPr/>
      <dgm:t>
        <a:bodyPr/>
        <a:lstStyle/>
        <a:p>
          <a:endParaRPr lang="zh-CN" altLang="en-US"/>
        </a:p>
      </dgm:t>
    </dgm:pt>
    <dgm:pt modelId="{7CBBF025-EBE3-BB41-804F-07DE64CABFED}" type="sibTrans" cxnId="{5A3EC594-0019-3344-98AA-E3D95CF7B588}">
      <dgm:prSet/>
      <dgm:spPr/>
      <dgm:t>
        <a:bodyPr/>
        <a:lstStyle/>
        <a:p>
          <a:endParaRPr lang="zh-CN" altLang="en-US"/>
        </a:p>
      </dgm:t>
    </dgm:pt>
    <dgm:pt modelId="{AD7D68D5-8DE3-494E-9BCC-07763443C8D3}">
      <dgm:prSet phldrT="[文本]" custT="1"/>
      <dgm:spPr/>
      <dgm:t>
        <a:bodyPr/>
        <a:lstStyle/>
        <a:p>
          <a:pPr algn="l"/>
          <a:r>
            <a:rPr lang="en-US" altLang="zh-CN" sz="2000" dirty="0" smtClean="0">
              <a:latin typeface="Microsoft YaHei" charset="-122"/>
              <a:ea typeface="Microsoft YaHei" charset="-122"/>
              <a:cs typeface="Microsoft YaHei" charset="-122"/>
            </a:rPr>
            <a:t>3.2.4</a:t>
          </a:r>
          <a:r>
            <a:rPr lang="zh-CN" altLang="en-US" sz="2000" dirty="0" smtClean="0">
              <a:latin typeface="Microsoft YaHei" charset="-122"/>
              <a:ea typeface="Microsoft YaHei" charset="-122"/>
              <a:cs typeface="Microsoft YaHei" charset="-122"/>
            </a:rPr>
            <a:t> 个人需求曲线的推导</a:t>
          </a:r>
          <a:endParaRPr lang="zh-CN" altLang="en-US" sz="2000" dirty="0">
            <a:latin typeface="Microsoft YaHei" charset="-122"/>
            <a:ea typeface="Microsoft YaHei" charset="-122"/>
            <a:cs typeface="Microsoft YaHei" charset="-122"/>
          </a:endParaRPr>
        </a:p>
      </dgm:t>
    </dgm:pt>
    <dgm:pt modelId="{CF4D885F-5932-294C-9DC5-50EEF6E74251}" type="parTrans" cxnId="{28728D1C-A599-A541-8D2F-D79341C97F65}">
      <dgm:prSet/>
      <dgm:spPr/>
      <dgm:t>
        <a:bodyPr/>
        <a:lstStyle/>
        <a:p>
          <a:endParaRPr lang="zh-CN" altLang="en-US"/>
        </a:p>
      </dgm:t>
    </dgm:pt>
    <dgm:pt modelId="{6834F317-1570-6747-9733-0463DB251696}" type="sibTrans" cxnId="{28728D1C-A599-A541-8D2F-D79341C97F65}">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12001"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13158"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12005"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12005"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12005"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33E12CE3-8A26-5344-AD7E-31B03BC5D135}" type="presOf" srcId="{3D31B950-19EC-BA4B-AC0E-A345434DEE63}" destId="{E75D5FE3-D3A9-DE4C-8738-347AAFDD9B25}" srcOrd="1" destOrd="0" presId="urn:microsoft.com/office/officeart/2008/layout/HorizontalMultiLevelHierarchy"/>
    <dgm:cxn modelId="{F478C945-4677-8843-8BD0-E2E1CA5950DC}" type="presOf" srcId="{2EFE4671-8583-3540-9262-1FC578B666F4}" destId="{3013142F-A3C7-F746-853E-2CA8B540A8DE}" srcOrd="0" destOrd="0" presId="urn:microsoft.com/office/officeart/2008/layout/HorizontalMultiLevelHierarchy"/>
    <dgm:cxn modelId="{5E05A365-D633-8841-AF70-0EB4B7418D7E}"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87F0D11-0E03-DF42-AB91-6E6CC562F39B}" type="presOf" srcId="{9BA062DA-6B7A-FC4F-B1BB-7CC4C74C72CE}" destId="{1C998B4A-F8C8-5D49-862A-38B9C7611407}" srcOrd="0" destOrd="0" presId="urn:microsoft.com/office/officeart/2008/layout/HorizontalMultiLevelHierarchy"/>
    <dgm:cxn modelId="{88F073E9-0EA6-B04B-BACE-65F95FB6444E}" type="presOf" srcId="{DD9C6C10-8928-CB48-AA40-BA3BAB797612}" destId="{54A3275B-2615-A84F-8872-C15EFA9DF312}"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B214865-B647-3948-B42E-60AAD775B513}" type="presOf" srcId="{BDC2CFA9-99C6-8347-9628-F8B57513FB8C}" destId="{7A2CD5A7-70D6-DE44-803D-0740544CB367}" srcOrd="1" destOrd="0" presId="urn:microsoft.com/office/officeart/2008/layout/HorizontalMultiLevelHierarchy"/>
    <dgm:cxn modelId="{2D519304-81E7-5348-97BF-692D67DA5FBF}" type="presOf" srcId="{CC08C8E7-D5AB-9C4F-A78B-4A8C57EB2D22}" destId="{7111AE39-B455-7C4D-91F4-9E37E3822D07}"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5D35AB30-3BF0-0C46-9570-928A08962250}" type="presOf" srcId="{45267C76-6276-B44A-878A-9D61B556EBD7}" destId="{938A9782-2B6B-8141-99DA-6568305E0C38}" srcOrd="1" destOrd="0" presId="urn:microsoft.com/office/officeart/2008/layout/HorizontalMultiLevelHierarchy"/>
    <dgm:cxn modelId="{19E7779F-9ECE-CC4F-82E7-732146DC7D5D}" type="presOf" srcId="{773FD5F0-F007-F148-886B-86E72F86266E}" destId="{D3E2E567-EC04-E743-9B8C-985408EA1058}" srcOrd="0" destOrd="0" presId="urn:microsoft.com/office/officeart/2008/layout/HorizontalMultiLevelHierarchy"/>
    <dgm:cxn modelId="{150D7D4F-66CA-3D46-B207-6FBD61BC80D0}" type="presOf" srcId="{CF4D885F-5932-294C-9DC5-50EEF6E74251}" destId="{C36F9FE7-1392-7342-A5AE-180D6E79371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25E3B3E-7B2B-A943-B30A-5B23D621153F}" type="presOf" srcId="{3D31B950-19EC-BA4B-AC0E-A345434DEE63}" destId="{16C85C82-6470-8646-96C7-31FFA373367A}" srcOrd="0" destOrd="0" presId="urn:microsoft.com/office/officeart/2008/layout/HorizontalMultiLevelHierarchy"/>
    <dgm:cxn modelId="{5872FCE7-606A-334E-8DBE-021E40FFD9FB}" type="presOf" srcId="{AD7D68D5-8DE3-494E-9BCC-07763443C8D3}" destId="{34EC2BAF-C861-E344-93B6-BD781E999415}" srcOrd="0" destOrd="0" presId="urn:microsoft.com/office/officeart/2008/layout/HorizontalMultiLevelHierarchy"/>
    <dgm:cxn modelId="{B111FB5F-19EC-4941-A5E9-E3B88F457FA4}" type="presOf" srcId="{45267C76-6276-B44A-878A-9D61B556EBD7}" destId="{1F2800E8-CF94-FD43-8D0E-7E4B278315B1}" srcOrd="0" destOrd="0" presId="urn:microsoft.com/office/officeart/2008/layout/HorizontalMultiLevelHierarchy"/>
    <dgm:cxn modelId="{8D7E3241-4143-3B42-93E2-778F613DA31D}" type="presOf" srcId="{A73DCD64-89DF-3E4C-9543-0D417B51464E}" destId="{082A771F-69AF-7C4C-86CB-DF1CD8CB6581}" srcOrd="0" destOrd="0" presId="urn:microsoft.com/office/officeart/2008/layout/HorizontalMultiLevelHierarchy"/>
    <dgm:cxn modelId="{80667D9B-1B5A-B14C-8221-EA33CAF2C32C}"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520AE5-50EB-8743-B48A-12307D4CCE80}" srcId="{CC08C8E7-D5AB-9C4F-A78B-4A8C57EB2D22}" destId="{9BA062DA-6B7A-FC4F-B1BB-7CC4C74C72CE}" srcOrd="2" destOrd="0" parTransId="{45267C76-6276-B44A-878A-9D61B556EBD7}" sibTransId="{3A650251-37F9-7645-8144-FF91C57FC2AC}"/>
    <dgm:cxn modelId="{3D5C899D-23F8-0747-8DDE-FFCE58C7A671}" type="presOf" srcId="{DD5BF61D-B843-C744-B9A9-3312A1287EF4}" destId="{C852AF5D-E3CA-F844-B775-08DD6E6FB940}" srcOrd="0" destOrd="0" presId="urn:microsoft.com/office/officeart/2008/layout/HorizontalMultiLevelHierarchy"/>
    <dgm:cxn modelId="{22171CA1-6B63-884C-BA94-8E7A392D71E3}" type="presOf" srcId="{CF4D885F-5932-294C-9DC5-50EEF6E74251}" destId="{928DE555-0859-B94D-9715-6D45B93E2AAB}" srcOrd="0" destOrd="0" presId="urn:microsoft.com/office/officeart/2008/layout/HorizontalMultiLevelHierarchy"/>
    <dgm:cxn modelId="{E01A0963-9D8A-6C4B-835F-90CE7D673A78}" type="presParOf" srcId="{3013142F-A3C7-F746-853E-2CA8B540A8DE}" destId="{B764B132-0961-414E-B6FA-FB0C6C1C6CED}" srcOrd="0" destOrd="0" presId="urn:microsoft.com/office/officeart/2008/layout/HorizontalMultiLevelHierarchy"/>
    <dgm:cxn modelId="{AB049AAA-5A55-9248-9CC9-64CB6DA02A21}" type="presParOf" srcId="{B764B132-0961-414E-B6FA-FB0C6C1C6CED}" destId="{7111AE39-B455-7C4D-91F4-9E37E3822D07}" srcOrd="0" destOrd="0" presId="urn:microsoft.com/office/officeart/2008/layout/HorizontalMultiLevelHierarchy"/>
    <dgm:cxn modelId="{2590C0B4-FBEF-2146-895B-E313756EFDE5}" type="presParOf" srcId="{B764B132-0961-414E-B6FA-FB0C6C1C6CED}" destId="{551EC4E6-AE1D-DD43-B7C4-D7EFBEA2E636}" srcOrd="1" destOrd="0" presId="urn:microsoft.com/office/officeart/2008/layout/HorizontalMultiLevelHierarchy"/>
    <dgm:cxn modelId="{750118E6-48F3-2A4B-AC94-881D9858C319}" type="presParOf" srcId="{551EC4E6-AE1D-DD43-B7C4-D7EFBEA2E636}" destId="{082A771F-69AF-7C4C-86CB-DF1CD8CB6581}" srcOrd="0" destOrd="0" presId="urn:microsoft.com/office/officeart/2008/layout/HorizontalMultiLevelHierarchy"/>
    <dgm:cxn modelId="{7E1C1C02-37F2-784E-838C-A45C3EB439BF}" type="presParOf" srcId="{082A771F-69AF-7C4C-86CB-DF1CD8CB6581}" destId="{F726EDD3-E670-9B47-8786-4F599884289D}" srcOrd="0" destOrd="0" presId="urn:microsoft.com/office/officeart/2008/layout/HorizontalMultiLevelHierarchy"/>
    <dgm:cxn modelId="{8FD46F82-C489-604A-81E4-5CBE1D143A42}" type="presParOf" srcId="{551EC4E6-AE1D-DD43-B7C4-D7EFBEA2E636}" destId="{7B40AE63-0EA3-0747-BCE5-5F3AB0355BF2}" srcOrd="1" destOrd="0" presId="urn:microsoft.com/office/officeart/2008/layout/HorizontalMultiLevelHierarchy"/>
    <dgm:cxn modelId="{6CDD7C3E-50DE-D047-8997-943165291F3B}" type="presParOf" srcId="{7B40AE63-0EA3-0747-BCE5-5F3AB0355BF2}" destId="{C852AF5D-E3CA-F844-B775-08DD6E6FB940}" srcOrd="0" destOrd="0" presId="urn:microsoft.com/office/officeart/2008/layout/HorizontalMultiLevelHierarchy"/>
    <dgm:cxn modelId="{F29937F0-7E0A-0E40-AB5B-DD19B14C6BC0}" type="presParOf" srcId="{7B40AE63-0EA3-0747-BCE5-5F3AB0355BF2}" destId="{30463D07-8E7F-3146-97CE-76CE82648742}" srcOrd="1" destOrd="0" presId="urn:microsoft.com/office/officeart/2008/layout/HorizontalMultiLevelHierarchy"/>
    <dgm:cxn modelId="{7FF8216B-19AA-2446-8CF5-DB2911374749}" type="presParOf" srcId="{551EC4E6-AE1D-DD43-B7C4-D7EFBEA2E636}" destId="{93180932-306E-E545-95F9-2A5635FDC9F1}" srcOrd="2" destOrd="0" presId="urn:microsoft.com/office/officeart/2008/layout/HorizontalMultiLevelHierarchy"/>
    <dgm:cxn modelId="{81E107BE-4C7B-3E4D-8D77-ECCF74513294}" type="presParOf" srcId="{93180932-306E-E545-95F9-2A5635FDC9F1}" destId="{7A2CD5A7-70D6-DE44-803D-0740544CB367}" srcOrd="0" destOrd="0" presId="urn:microsoft.com/office/officeart/2008/layout/HorizontalMultiLevelHierarchy"/>
    <dgm:cxn modelId="{71F8CB99-A970-FF48-A82F-9713C21BD32D}" type="presParOf" srcId="{551EC4E6-AE1D-DD43-B7C4-D7EFBEA2E636}" destId="{A0C9905E-6DBF-7645-94A7-C4BCDADC46B9}" srcOrd="3" destOrd="0" presId="urn:microsoft.com/office/officeart/2008/layout/HorizontalMultiLevelHierarchy"/>
    <dgm:cxn modelId="{5F0E285C-F364-A841-B11A-8C30AB4B3F3B}" type="presParOf" srcId="{A0C9905E-6DBF-7645-94A7-C4BCDADC46B9}" destId="{D3E2E567-EC04-E743-9B8C-985408EA1058}" srcOrd="0" destOrd="0" presId="urn:microsoft.com/office/officeart/2008/layout/HorizontalMultiLevelHierarchy"/>
    <dgm:cxn modelId="{7A0F2452-3326-2440-8608-AA3DB6E76263}" type="presParOf" srcId="{A0C9905E-6DBF-7645-94A7-C4BCDADC46B9}" destId="{1488A531-D252-B440-B1DA-4363F37F8970}" srcOrd="1" destOrd="0" presId="urn:microsoft.com/office/officeart/2008/layout/HorizontalMultiLevelHierarchy"/>
    <dgm:cxn modelId="{1DBBD142-60EA-6C4D-B95B-BE709BA85A77}" type="presParOf" srcId="{551EC4E6-AE1D-DD43-B7C4-D7EFBEA2E636}" destId="{1F2800E8-CF94-FD43-8D0E-7E4B278315B1}" srcOrd="4" destOrd="0" presId="urn:microsoft.com/office/officeart/2008/layout/HorizontalMultiLevelHierarchy"/>
    <dgm:cxn modelId="{3AADF80B-7DA4-EA48-8BB1-761733C3B3A8}" type="presParOf" srcId="{1F2800E8-CF94-FD43-8D0E-7E4B278315B1}" destId="{938A9782-2B6B-8141-99DA-6568305E0C38}" srcOrd="0" destOrd="0" presId="urn:microsoft.com/office/officeart/2008/layout/HorizontalMultiLevelHierarchy"/>
    <dgm:cxn modelId="{7A51094C-3E66-9D41-B9E6-00606FBDEF55}" type="presParOf" srcId="{551EC4E6-AE1D-DD43-B7C4-D7EFBEA2E636}" destId="{7377E58F-198D-DE48-B3AF-2D2AF67C403D}" srcOrd="5" destOrd="0" presId="urn:microsoft.com/office/officeart/2008/layout/HorizontalMultiLevelHierarchy"/>
    <dgm:cxn modelId="{4D55C5E4-DBA5-3A43-82A5-66438DD7E39E}" type="presParOf" srcId="{7377E58F-198D-DE48-B3AF-2D2AF67C403D}" destId="{1C998B4A-F8C8-5D49-862A-38B9C7611407}" srcOrd="0" destOrd="0" presId="urn:microsoft.com/office/officeart/2008/layout/HorizontalMultiLevelHierarchy"/>
    <dgm:cxn modelId="{252636F4-7B5E-FD49-B255-10961F0283ED}" type="presParOf" srcId="{7377E58F-198D-DE48-B3AF-2D2AF67C403D}" destId="{F9C8551A-E3F5-1A41-9D81-BA411262A93F}" srcOrd="1" destOrd="0" presId="urn:microsoft.com/office/officeart/2008/layout/HorizontalMultiLevelHierarchy"/>
    <dgm:cxn modelId="{6C677A97-9B0B-D34C-9C2B-6C95E6EBDA2E}" type="presParOf" srcId="{551EC4E6-AE1D-DD43-B7C4-D7EFBEA2E636}" destId="{928DE555-0859-B94D-9715-6D45B93E2AAB}" srcOrd="6" destOrd="0" presId="urn:microsoft.com/office/officeart/2008/layout/HorizontalMultiLevelHierarchy"/>
    <dgm:cxn modelId="{AC70F9CE-6A89-7C43-B793-14679EEC3534}" type="presParOf" srcId="{928DE555-0859-B94D-9715-6D45B93E2AAB}" destId="{C36F9FE7-1392-7342-A5AE-180D6E793715}" srcOrd="0" destOrd="0" presId="urn:microsoft.com/office/officeart/2008/layout/HorizontalMultiLevelHierarchy"/>
    <dgm:cxn modelId="{148847A7-D4D6-8E4A-A2D9-B57FEB530BBF}" type="presParOf" srcId="{551EC4E6-AE1D-DD43-B7C4-D7EFBEA2E636}" destId="{33F37005-CB6D-384C-9D2B-A6B7C528DE7D}" srcOrd="7" destOrd="0" presId="urn:microsoft.com/office/officeart/2008/layout/HorizontalMultiLevelHierarchy"/>
    <dgm:cxn modelId="{1E03429F-BC23-4F43-A6EF-8069CD1D097E}" type="presParOf" srcId="{33F37005-CB6D-384C-9D2B-A6B7C528DE7D}" destId="{34EC2BAF-C861-E344-93B6-BD781E999415}" srcOrd="0" destOrd="0" presId="urn:microsoft.com/office/officeart/2008/layout/HorizontalMultiLevelHierarchy"/>
    <dgm:cxn modelId="{782A76A8-85AD-6847-AEEC-5250E3ADC67A}" type="presParOf" srcId="{33F37005-CB6D-384C-9D2B-A6B7C528DE7D}" destId="{C1F4DD8D-9955-404F-A05E-96BB48D5CB0F}" srcOrd="1" destOrd="0" presId="urn:microsoft.com/office/officeart/2008/layout/HorizontalMultiLevelHierarchy"/>
    <dgm:cxn modelId="{A4BDF5F0-E6FD-7048-A40B-A4EECE67362C}" type="presParOf" srcId="{551EC4E6-AE1D-DD43-B7C4-D7EFBEA2E636}" destId="{16C85C82-6470-8646-96C7-31FFA373367A}" srcOrd="8" destOrd="0" presId="urn:microsoft.com/office/officeart/2008/layout/HorizontalMultiLevelHierarchy"/>
    <dgm:cxn modelId="{EDA72045-558F-B346-AF36-662641D3F17B}" type="presParOf" srcId="{16C85C82-6470-8646-96C7-31FFA373367A}" destId="{E75D5FE3-D3A9-DE4C-8738-347AAFDD9B25}" srcOrd="0" destOrd="0" presId="urn:microsoft.com/office/officeart/2008/layout/HorizontalMultiLevelHierarchy"/>
    <dgm:cxn modelId="{0957E300-01E5-D34B-8A49-D46FA5D60F7C}" type="presParOf" srcId="{551EC4E6-AE1D-DD43-B7C4-D7EFBEA2E636}" destId="{16461009-0C6D-4842-82BC-5776B4A5EDB2}" srcOrd="9" destOrd="0" presId="urn:microsoft.com/office/officeart/2008/layout/HorizontalMultiLevelHierarchy"/>
    <dgm:cxn modelId="{022EC4EF-BCA1-0143-B079-DF84D34AD4BA}" type="presParOf" srcId="{16461009-0C6D-4842-82BC-5776B4A5EDB2}" destId="{54A3275B-2615-A84F-8872-C15EFA9DF312}" srcOrd="0" destOrd="0" presId="urn:microsoft.com/office/officeart/2008/layout/HorizontalMultiLevelHierarchy"/>
    <dgm:cxn modelId="{A9784E05-D4AB-AA4E-ADE2-9FF2EBE2141A}"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A0D034D6-3AF5-6E44-89CF-3D34AFF57C7A}" type="presOf" srcId="{DD5BF61D-B843-C744-B9A9-3312A1287EF4}" destId="{C852AF5D-E3CA-F844-B775-08DD6E6FB940}" srcOrd="0" destOrd="0" presId="urn:microsoft.com/office/officeart/2008/layout/HorizontalMultiLevelHierarchy"/>
    <dgm:cxn modelId="{E20D817A-3C82-BF4B-AFC0-6E919B46245D}" type="presOf" srcId="{CF4D885F-5932-294C-9DC5-50EEF6E74251}" destId="{C36F9FE7-1392-7342-A5AE-180D6E793715}" srcOrd="1" destOrd="0" presId="urn:microsoft.com/office/officeart/2008/layout/HorizontalMultiLevelHierarchy"/>
    <dgm:cxn modelId="{49035800-4A21-9045-B027-2FA2CE8C10A1}" type="presOf" srcId="{A73DCD64-89DF-3E4C-9543-0D417B51464E}" destId="{F726EDD3-E670-9B47-8786-4F599884289D}" srcOrd="1" destOrd="0" presId="urn:microsoft.com/office/officeart/2008/layout/HorizontalMultiLevelHierarchy"/>
    <dgm:cxn modelId="{D17C1872-CCC2-1640-BB42-E612C648667F}" type="presOf" srcId="{CF4D885F-5932-294C-9DC5-50EEF6E74251}" destId="{928DE555-0859-B94D-9715-6D45B93E2AAB}" srcOrd="0" destOrd="0" presId="urn:microsoft.com/office/officeart/2008/layout/HorizontalMultiLevelHierarchy"/>
    <dgm:cxn modelId="{0CB7250E-3443-9946-AA15-FC192BFFE7C3}"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B390AD8-1A88-0549-9163-1B2DA510B12E}" type="presOf" srcId="{CC08C8E7-D5AB-9C4F-A78B-4A8C57EB2D22}" destId="{7111AE39-B455-7C4D-91F4-9E37E3822D07}" srcOrd="0" destOrd="0" presId="urn:microsoft.com/office/officeart/2008/layout/HorizontalMultiLevelHierarchy"/>
    <dgm:cxn modelId="{6ED20FAB-CB02-7741-BA1C-6159693D5C89}"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46613233-C18A-ED47-83E3-B71BF054C7A6}" type="presOf" srcId="{A73DCD64-89DF-3E4C-9543-0D417B51464E}" destId="{082A771F-69AF-7C4C-86CB-DF1CD8CB6581}" srcOrd="0" destOrd="0" presId="urn:microsoft.com/office/officeart/2008/layout/HorizontalMultiLevelHierarchy"/>
    <dgm:cxn modelId="{97306536-3F19-1E45-8580-2CF10DAB4878}" type="presOf" srcId="{BDC2CFA9-99C6-8347-9628-F8B57513FB8C}" destId="{93180932-306E-E545-95F9-2A5635FDC9F1}" srcOrd="0" destOrd="0" presId="urn:microsoft.com/office/officeart/2008/layout/HorizontalMultiLevelHierarchy"/>
    <dgm:cxn modelId="{4D8371B7-6188-A14C-B6B2-0F38E823CD24}" type="presOf" srcId="{3D31B950-19EC-BA4B-AC0E-A345434DEE63}" destId="{16C85C82-6470-8646-96C7-31FFA373367A}"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AC862A02-46FE-6045-809B-894BB11CDC44}" type="presOf" srcId="{45267C76-6276-B44A-878A-9D61B556EBD7}" destId="{938A9782-2B6B-8141-99DA-6568305E0C38}" srcOrd="1" destOrd="0" presId="urn:microsoft.com/office/officeart/2008/layout/HorizontalMultiLevelHierarchy"/>
    <dgm:cxn modelId="{044A66B8-8953-9E4A-869F-AF1580011413}"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5622C33-B70A-FC42-9049-42AE0BD22206}" type="presOf" srcId="{3D31B950-19EC-BA4B-AC0E-A345434DEE63}" destId="{E75D5FE3-D3A9-DE4C-8738-347AAFDD9B2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5432F92-6551-5D4A-9B48-B8390F4EF38F}" type="presOf" srcId="{DD9C6C10-8928-CB48-AA40-BA3BAB797612}" destId="{54A3275B-2615-A84F-8872-C15EFA9DF312}" srcOrd="0" destOrd="0" presId="urn:microsoft.com/office/officeart/2008/layout/HorizontalMultiLevelHierarchy"/>
    <dgm:cxn modelId="{145528C5-AC43-3C41-9C88-B7C549D7D3BD}" type="presOf" srcId="{AD7D68D5-8DE3-494E-9BCC-07763443C8D3}" destId="{34EC2BAF-C861-E344-93B6-BD781E999415}" srcOrd="0" destOrd="0" presId="urn:microsoft.com/office/officeart/2008/layout/HorizontalMultiLevelHierarchy"/>
    <dgm:cxn modelId="{AAD5F109-D7A0-E643-80E7-9DE6850223BB}" type="presOf" srcId="{BDC2CFA9-99C6-8347-9628-F8B57513FB8C}" destId="{7A2CD5A7-70D6-DE44-803D-0740544CB367}" srcOrd="1" destOrd="0" presId="urn:microsoft.com/office/officeart/2008/layout/HorizontalMultiLevelHierarchy"/>
    <dgm:cxn modelId="{37760004-E7FA-2F4A-8F10-896FA817A99B}" type="presOf" srcId="{2EFE4671-8583-3540-9262-1FC578B666F4}" destId="{3013142F-A3C7-F746-853E-2CA8B540A8DE}" srcOrd="0" destOrd="0" presId="urn:microsoft.com/office/officeart/2008/layout/HorizontalMultiLevelHierarchy"/>
    <dgm:cxn modelId="{C5DE85AC-02F0-F641-8FAA-67C0F5417482}" type="presParOf" srcId="{3013142F-A3C7-F746-853E-2CA8B540A8DE}" destId="{B764B132-0961-414E-B6FA-FB0C6C1C6CED}" srcOrd="0" destOrd="0" presId="urn:microsoft.com/office/officeart/2008/layout/HorizontalMultiLevelHierarchy"/>
    <dgm:cxn modelId="{C680D01C-A333-1547-BD42-3013280D519B}" type="presParOf" srcId="{B764B132-0961-414E-B6FA-FB0C6C1C6CED}" destId="{7111AE39-B455-7C4D-91F4-9E37E3822D07}" srcOrd="0" destOrd="0" presId="urn:microsoft.com/office/officeart/2008/layout/HorizontalMultiLevelHierarchy"/>
    <dgm:cxn modelId="{304183BA-DAF9-BE4D-86CC-D883BD92328B}" type="presParOf" srcId="{B764B132-0961-414E-B6FA-FB0C6C1C6CED}" destId="{551EC4E6-AE1D-DD43-B7C4-D7EFBEA2E636}" srcOrd="1" destOrd="0" presId="urn:microsoft.com/office/officeart/2008/layout/HorizontalMultiLevelHierarchy"/>
    <dgm:cxn modelId="{9034FA60-9A9B-D04F-B1F7-DFFE7E10C3C9}" type="presParOf" srcId="{551EC4E6-AE1D-DD43-B7C4-D7EFBEA2E636}" destId="{082A771F-69AF-7C4C-86CB-DF1CD8CB6581}" srcOrd="0" destOrd="0" presId="urn:microsoft.com/office/officeart/2008/layout/HorizontalMultiLevelHierarchy"/>
    <dgm:cxn modelId="{8FCBAB49-0B67-9548-83F5-DAFB1AFA6157}" type="presParOf" srcId="{082A771F-69AF-7C4C-86CB-DF1CD8CB6581}" destId="{F726EDD3-E670-9B47-8786-4F599884289D}" srcOrd="0" destOrd="0" presId="urn:microsoft.com/office/officeart/2008/layout/HorizontalMultiLevelHierarchy"/>
    <dgm:cxn modelId="{63A55AE8-59D7-1245-87D8-647BEC6463BE}" type="presParOf" srcId="{551EC4E6-AE1D-DD43-B7C4-D7EFBEA2E636}" destId="{7B40AE63-0EA3-0747-BCE5-5F3AB0355BF2}" srcOrd="1" destOrd="0" presId="urn:microsoft.com/office/officeart/2008/layout/HorizontalMultiLevelHierarchy"/>
    <dgm:cxn modelId="{775E30DB-70CB-564B-8965-8E009EF434A7}" type="presParOf" srcId="{7B40AE63-0EA3-0747-BCE5-5F3AB0355BF2}" destId="{C852AF5D-E3CA-F844-B775-08DD6E6FB940}" srcOrd="0" destOrd="0" presId="urn:microsoft.com/office/officeart/2008/layout/HorizontalMultiLevelHierarchy"/>
    <dgm:cxn modelId="{C2313323-D49E-0D40-BA6F-E7CBF571BC86}" type="presParOf" srcId="{7B40AE63-0EA3-0747-BCE5-5F3AB0355BF2}" destId="{30463D07-8E7F-3146-97CE-76CE82648742}" srcOrd="1" destOrd="0" presId="urn:microsoft.com/office/officeart/2008/layout/HorizontalMultiLevelHierarchy"/>
    <dgm:cxn modelId="{AC36E56F-4447-F94F-B3A5-2B8AB81D71B6}" type="presParOf" srcId="{551EC4E6-AE1D-DD43-B7C4-D7EFBEA2E636}" destId="{93180932-306E-E545-95F9-2A5635FDC9F1}" srcOrd="2" destOrd="0" presId="urn:microsoft.com/office/officeart/2008/layout/HorizontalMultiLevelHierarchy"/>
    <dgm:cxn modelId="{1622F97B-DB37-AE4B-9226-F22819B28B85}" type="presParOf" srcId="{93180932-306E-E545-95F9-2A5635FDC9F1}" destId="{7A2CD5A7-70D6-DE44-803D-0740544CB367}" srcOrd="0" destOrd="0" presId="urn:microsoft.com/office/officeart/2008/layout/HorizontalMultiLevelHierarchy"/>
    <dgm:cxn modelId="{FCA6E0C7-0EC8-7042-AC95-9DA82846D7E6}" type="presParOf" srcId="{551EC4E6-AE1D-DD43-B7C4-D7EFBEA2E636}" destId="{A0C9905E-6DBF-7645-94A7-C4BCDADC46B9}" srcOrd="3" destOrd="0" presId="urn:microsoft.com/office/officeart/2008/layout/HorizontalMultiLevelHierarchy"/>
    <dgm:cxn modelId="{B205791B-767B-EC46-BBD1-DA1DC6AE802C}" type="presParOf" srcId="{A0C9905E-6DBF-7645-94A7-C4BCDADC46B9}" destId="{D3E2E567-EC04-E743-9B8C-985408EA1058}" srcOrd="0" destOrd="0" presId="urn:microsoft.com/office/officeart/2008/layout/HorizontalMultiLevelHierarchy"/>
    <dgm:cxn modelId="{4613192F-930E-9148-AD73-BF68E33F5A8A}" type="presParOf" srcId="{A0C9905E-6DBF-7645-94A7-C4BCDADC46B9}" destId="{1488A531-D252-B440-B1DA-4363F37F8970}" srcOrd="1" destOrd="0" presId="urn:microsoft.com/office/officeart/2008/layout/HorizontalMultiLevelHierarchy"/>
    <dgm:cxn modelId="{8E6AF6C6-57A2-EF45-B395-215B84FDD70E}" type="presParOf" srcId="{551EC4E6-AE1D-DD43-B7C4-D7EFBEA2E636}" destId="{1F2800E8-CF94-FD43-8D0E-7E4B278315B1}" srcOrd="4" destOrd="0" presId="urn:microsoft.com/office/officeart/2008/layout/HorizontalMultiLevelHierarchy"/>
    <dgm:cxn modelId="{52D7A548-8B1C-914C-B968-9B727AACE0D3}" type="presParOf" srcId="{1F2800E8-CF94-FD43-8D0E-7E4B278315B1}" destId="{938A9782-2B6B-8141-99DA-6568305E0C38}" srcOrd="0" destOrd="0" presId="urn:microsoft.com/office/officeart/2008/layout/HorizontalMultiLevelHierarchy"/>
    <dgm:cxn modelId="{AD1EAFCB-43B0-4642-AE6B-074EF126921A}" type="presParOf" srcId="{551EC4E6-AE1D-DD43-B7C4-D7EFBEA2E636}" destId="{7377E58F-198D-DE48-B3AF-2D2AF67C403D}" srcOrd="5" destOrd="0" presId="urn:microsoft.com/office/officeart/2008/layout/HorizontalMultiLevelHierarchy"/>
    <dgm:cxn modelId="{69B5C303-5BF0-3A42-9E71-4E5DF72DAF55}" type="presParOf" srcId="{7377E58F-198D-DE48-B3AF-2D2AF67C403D}" destId="{1C998B4A-F8C8-5D49-862A-38B9C7611407}" srcOrd="0" destOrd="0" presId="urn:microsoft.com/office/officeart/2008/layout/HorizontalMultiLevelHierarchy"/>
    <dgm:cxn modelId="{AE3CE94B-99E0-5E4A-AC28-E3725B83FB26}" type="presParOf" srcId="{7377E58F-198D-DE48-B3AF-2D2AF67C403D}" destId="{F9C8551A-E3F5-1A41-9D81-BA411262A93F}" srcOrd="1" destOrd="0" presId="urn:microsoft.com/office/officeart/2008/layout/HorizontalMultiLevelHierarchy"/>
    <dgm:cxn modelId="{8C190B71-6A4C-184E-B39F-DFB039A1C051}" type="presParOf" srcId="{551EC4E6-AE1D-DD43-B7C4-D7EFBEA2E636}" destId="{928DE555-0859-B94D-9715-6D45B93E2AAB}" srcOrd="6" destOrd="0" presId="urn:microsoft.com/office/officeart/2008/layout/HorizontalMultiLevelHierarchy"/>
    <dgm:cxn modelId="{AB357E10-FD95-BC43-BC38-C0B61ED1F7FA}" type="presParOf" srcId="{928DE555-0859-B94D-9715-6D45B93E2AAB}" destId="{C36F9FE7-1392-7342-A5AE-180D6E793715}" srcOrd="0" destOrd="0" presId="urn:microsoft.com/office/officeart/2008/layout/HorizontalMultiLevelHierarchy"/>
    <dgm:cxn modelId="{88EED73E-FBC2-3947-ACC8-24CC48CA78D0}" type="presParOf" srcId="{551EC4E6-AE1D-DD43-B7C4-D7EFBEA2E636}" destId="{33F37005-CB6D-384C-9D2B-A6B7C528DE7D}" srcOrd="7" destOrd="0" presId="urn:microsoft.com/office/officeart/2008/layout/HorizontalMultiLevelHierarchy"/>
    <dgm:cxn modelId="{56A8C5F5-8F3B-2A45-AF4F-17290B194C8F}" type="presParOf" srcId="{33F37005-CB6D-384C-9D2B-A6B7C528DE7D}" destId="{34EC2BAF-C861-E344-93B6-BD781E999415}" srcOrd="0" destOrd="0" presId="urn:microsoft.com/office/officeart/2008/layout/HorizontalMultiLevelHierarchy"/>
    <dgm:cxn modelId="{6D0FF8A2-4E47-7945-8080-39BB33F83653}" type="presParOf" srcId="{33F37005-CB6D-384C-9D2B-A6B7C528DE7D}" destId="{C1F4DD8D-9955-404F-A05E-96BB48D5CB0F}" srcOrd="1" destOrd="0" presId="urn:microsoft.com/office/officeart/2008/layout/HorizontalMultiLevelHierarchy"/>
    <dgm:cxn modelId="{DCE5E5DA-845E-F149-8228-391E4EE031BC}" type="presParOf" srcId="{551EC4E6-AE1D-DD43-B7C4-D7EFBEA2E636}" destId="{16C85C82-6470-8646-96C7-31FFA373367A}" srcOrd="8" destOrd="0" presId="urn:microsoft.com/office/officeart/2008/layout/HorizontalMultiLevelHierarchy"/>
    <dgm:cxn modelId="{F9436FA8-C7EE-F549-838C-E1665E0D64D8}" type="presParOf" srcId="{16C85C82-6470-8646-96C7-31FFA373367A}" destId="{E75D5FE3-D3A9-DE4C-8738-347AAFDD9B25}" srcOrd="0" destOrd="0" presId="urn:microsoft.com/office/officeart/2008/layout/HorizontalMultiLevelHierarchy"/>
    <dgm:cxn modelId="{D556BB6B-E9A1-4D4C-8DAC-726499321A20}" type="presParOf" srcId="{551EC4E6-AE1D-DD43-B7C4-D7EFBEA2E636}" destId="{16461009-0C6D-4842-82BC-5776B4A5EDB2}" srcOrd="9" destOrd="0" presId="urn:microsoft.com/office/officeart/2008/layout/HorizontalMultiLevelHierarchy"/>
    <dgm:cxn modelId="{7BA1CF17-260E-6F49-8E9B-74407739ACBC}" type="presParOf" srcId="{16461009-0C6D-4842-82BC-5776B4A5EDB2}" destId="{54A3275B-2615-A84F-8872-C15EFA9DF312}" srcOrd="0" destOrd="0" presId="urn:microsoft.com/office/officeart/2008/layout/HorizontalMultiLevelHierarchy"/>
    <dgm:cxn modelId="{78163381-AB51-0B42-8F0D-7DC3961B91CF}"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F395E18C-4241-9E40-99E7-C57185559CC2}" type="presOf" srcId="{3D31B950-19EC-BA4B-AC0E-A345434DEE63}" destId="{16C85C82-6470-8646-96C7-31FFA373367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2142F5D-BF70-2242-BA1F-596E3F22CC25}" type="presOf" srcId="{AD7D68D5-8DE3-494E-9BCC-07763443C8D3}" destId="{34EC2BAF-C861-E344-93B6-BD781E999415}"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34D6F44B-67D4-D248-9881-452A5F402231}" type="presOf" srcId="{CC08C8E7-D5AB-9C4F-A78B-4A8C57EB2D22}" destId="{7111AE39-B455-7C4D-91F4-9E37E3822D07}" srcOrd="0" destOrd="0" presId="urn:microsoft.com/office/officeart/2008/layout/HorizontalMultiLevelHierarchy"/>
    <dgm:cxn modelId="{E4082BC3-7D4C-9C43-B7E1-C26F3B7EABF8}" type="presOf" srcId="{A73DCD64-89DF-3E4C-9543-0D417B51464E}" destId="{082A771F-69AF-7C4C-86CB-DF1CD8CB6581}" srcOrd="0" destOrd="0" presId="urn:microsoft.com/office/officeart/2008/layout/HorizontalMultiLevelHierarchy"/>
    <dgm:cxn modelId="{38CB3664-168D-A842-B8C5-AE358A57AF88}" type="presOf" srcId="{CF4D885F-5932-294C-9DC5-50EEF6E74251}" destId="{C36F9FE7-1392-7342-A5AE-180D6E793715}" srcOrd="1" destOrd="0" presId="urn:microsoft.com/office/officeart/2008/layout/HorizontalMultiLevelHierarchy"/>
    <dgm:cxn modelId="{13793F75-DC56-4447-B565-10D6455110DA}" type="presOf" srcId="{45267C76-6276-B44A-878A-9D61B556EBD7}" destId="{938A9782-2B6B-8141-99DA-6568305E0C38}" srcOrd="1" destOrd="0" presId="urn:microsoft.com/office/officeart/2008/layout/HorizontalMultiLevelHierarchy"/>
    <dgm:cxn modelId="{2A07B12E-1A14-8D4B-8118-7719E5603E0A}" type="presOf" srcId="{45267C76-6276-B44A-878A-9D61B556EBD7}" destId="{1F2800E8-CF94-FD43-8D0E-7E4B278315B1}" srcOrd="0" destOrd="0" presId="urn:microsoft.com/office/officeart/2008/layout/HorizontalMultiLevelHierarchy"/>
    <dgm:cxn modelId="{3B647DEE-A575-2B46-843B-1F8A43CD7A4F}" type="presOf" srcId="{DD5BF61D-B843-C744-B9A9-3312A1287EF4}" destId="{C852AF5D-E3CA-F844-B775-08DD6E6FB940}" srcOrd="0" destOrd="0" presId="urn:microsoft.com/office/officeart/2008/layout/HorizontalMultiLevelHierarchy"/>
    <dgm:cxn modelId="{A2207044-C5E4-C54A-A074-EC7F93C19BD1}" type="presOf" srcId="{CF4D885F-5932-294C-9DC5-50EEF6E74251}" destId="{928DE555-0859-B94D-9715-6D45B93E2AAB}" srcOrd="0" destOrd="0" presId="urn:microsoft.com/office/officeart/2008/layout/HorizontalMultiLevelHierarchy"/>
    <dgm:cxn modelId="{9EA619A3-3D3A-AE40-A288-C80C6313AEC9}" type="presOf" srcId="{A73DCD64-89DF-3E4C-9543-0D417B51464E}" destId="{F726EDD3-E670-9B47-8786-4F599884289D}"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CA8E65AC-EB0C-9B4A-B353-232F4FDFCC58}" type="presOf" srcId="{BDC2CFA9-99C6-8347-9628-F8B57513FB8C}" destId="{7A2CD5A7-70D6-DE44-803D-0740544CB367}" srcOrd="1" destOrd="0" presId="urn:microsoft.com/office/officeart/2008/layout/HorizontalMultiLevelHierarchy"/>
    <dgm:cxn modelId="{90C20231-A45D-8C49-A1C7-2AB6657A96FD}" type="presOf" srcId="{9BA062DA-6B7A-FC4F-B1BB-7CC4C74C72CE}" destId="{1C998B4A-F8C8-5D49-862A-38B9C7611407}" srcOrd="0" destOrd="0" presId="urn:microsoft.com/office/officeart/2008/layout/HorizontalMultiLevelHierarchy"/>
    <dgm:cxn modelId="{DBEFB318-5EA3-4543-A610-4161D744663E}"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603C46-80CC-AD4A-A0F7-85B3868FBA7B}" type="presOf" srcId="{773FD5F0-F007-F148-886B-86E72F86266E}" destId="{D3E2E567-EC04-E743-9B8C-985408EA1058}" srcOrd="0" destOrd="0" presId="urn:microsoft.com/office/officeart/2008/layout/HorizontalMultiLevelHierarchy"/>
    <dgm:cxn modelId="{9A072FE6-05E9-4F4B-B4B2-ECDE36136F3B}"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2BD1C24-E52F-A64C-9C49-6324704699C2}" type="presOf" srcId="{DD9C6C10-8928-CB48-AA40-BA3BAB797612}" destId="{54A3275B-2615-A84F-8872-C15EFA9DF312}" srcOrd="0" destOrd="0" presId="urn:microsoft.com/office/officeart/2008/layout/HorizontalMultiLevelHierarchy"/>
    <dgm:cxn modelId="{C0DD333F-2C03-1943-AB66-494C3CBC2302}" type="presOf" srcId="{3D31B950-19EC-BA4B-AC0E-A345434DEE63}" destId="{E75D5FE3-D3A9-DE4C-8738-347AAFDD9B25}" srcOrd="1" destOrd="0" presId="urn:microsoft.com/office/officeart/2008/layout/HorizontalMultiLevelHierarchy"/>
    <dgm:cxn modelId="{615A28AE-A3CE-DD48-BAC7-99702005AB28}" type="presParOf" srcId="{3013142F-A3C7-F746-853E-2CA8B540A8DE}" destId="{B764B132-0961-414E-B6FA-FB0C6C1C6CED}" srcOrd="0" destOrd="0" presId="urn:microsoft.com/office/officeart/2008/layout/HorizontalMultiLevelHierarchy"/>
    <dgm:cxn modelId="{DFBF8740-BAE9-BE44-B9DC-CD7DF996B4C8}" type="presParOf" srcId="{B764B132-0961-414E-B6FA-FB0C6C1C6CED}" destId="{7111AE39-B455-7C4D-91F4-9E37E3822D07}" srcOrd="0" destOrd="0" presId="urn:microsoft.com/office/officeart/2008/layout/HorizontalMultiLevelHierarchy"/>
    <dgm:cxn modelId="{9913315A-D433-1D46-B958-822C1DA2DD7B}" type="presParOf" srcId="{B764B132-0961-414E-B6FA-FB0C6C1C6CED}" destId="{551EC4E6-AE1D-DD43-B7C4-D7EFBEA2E636}" srcOrd="1" destOrd="0" presId="urn:microsoft.com/office/officeart/2008/layout/HorizontalMultiLevelHierarchy"/>
    <dgm:cxn modelId="{FF668D0C-FBEA-974E-B4FD-AA07A8003402}" type="presParOf" srcId="{551EC4E6-AE1D-DD43-B7C4-D7EFBEA2E636}" destId="{082A771F-69AF-7C4C-86CB-DF1CD8CB6581}" srcOrd="0" destOrd="0" presId="urn:microsoft.com/office/officeart/2008/layout/HorizontalMultiLevelHierarchy"/>
    <dgm:cxn modelId="{94ACA180-D45E-8342-824E-9CD587498C92}" type="presParOf" srcId="{082A771F-69AF-7C4C-86CB-DF1CD8CB6581}" destId="{F726EDD3-E670-9B47-8786-4F599884289D}" srcOrd="0" destOrd="0" presId="urn:microsoft.com/office/officeart/2008/layout/HorizontalMultiLevelHierarchy"/>
    <dgm:cxn modelId="{A0A1E3D6-AA12-A34A-9149-3420FCC61015}" type="presParOf" srcId="{551EC4E6-AE1D-DD43-B7C4-D7EFBEA2E636}" destId="{7B40AE63-0EA3-0747-BCE5-5F3AB0355BF2}" srcOrd="1" destOrd="0" presId="urn:microsoft.com/office/officeart/2008/layout/HorizontalMultiLevelHierarchy"/>
    <dgm:cxn modelId="{5E5F6F47-7899-7C46-8007-0B8318A6F68C}" type="presParOf" srcId="{7B40AE63-0EA3-0747-BCE5-5F3AB0355BF2}" destId="{C852AF5D-E3CA-F844-B775-08DD6E6FB940}" srcOrd="0" destOrd="0" presId="urn:microsoft.com/office/officeart/2008/layout/HorizontalMultiLevelHierarchy"/>
    <dgm:cxn modelId="{5D35D77D-E067-C041-A75A-F590FBD8E6A4}" type="presParOf" srcId="{7B40AE63-0EA3-0747-BCE5-5F3AB0355BF2}" destId="{30463D07-8E7F-3146-97CE-76CE82648742}" srcOrd="1" destOrd="0" presId="urn:microsoft.com/office/officeart/2008/layout/HorizontalMultiLevelHierarchy"/>
    <dgm:cxn modelId="{6381FF62-DADD-7945-B8BF-578432247D3D}" type="presParOf" srcId="{551EC4E6-AE1D-DD43-B7C4-D7EFBEA2E636}" destId="{93180932-306E-E545-95F9-2A5635FDC9F1}" srcOrd="2" destOrd="0" presId="urn:microsoft.com/office/officeart/2008/layout/HorizontalMultiLevelHierarchy"/>
    <dgm:cxn modelId="{7928EB4D-3543-034A-B7E8-23E75BDDDBFA}" type="presParOf" srcId="{93180932-306E-E545-95F9-2A5635FDC9F1}" destId="{7A2CD5A7-70D6-DE44-803D-0740544CB367}" srcOrd="0" destOrd="0" presId="urn:microsoft.com/office/officeart/2008/layout/HorizontalMultiLevelHierarchy"/>
    <dgm:cxn modelId="{8114E9F6-E885-A64F-AE3C-5E6E3232EEFB}" type="presParOf" srcId="{551EC4E6-AE1D-DD43-B7C4-D7EFBEA2E636}" destId="{A0C9905E-6DBF-7645-94A7-C4BCDADC46B9}" srcOrd="3" destOrd="0" presId="urn:microsoft.com/office/officeart/2008/layout/HorizontalMultiLevelHierarchy"/>
    <dgm:cxn modelId="{8C185A5D-E584-0F42-9254-BF67B5D202E4}" type="presParOf" srcId="{A0C9905E-6DBF-7645-94A7-C4BCDADC46B9}" destId="{D3E2E567-EC04-E743-9B8C-985408EA1058}" srcOrd="0" destOrd="0" presId="urn:microsoft.com/office/officeart/2008/layout/HorizontalMultiLevelHierarchy"/>
    <dgm:cxn modelId="{6AAC82A5-D79A-6B40-A6E4-79A64131E2A3}" type="presParOf" srcId="{A0C9905E-6DBF-7645-94A7-C4BCDADC46B9}" destId="{1488A531-D252-B440-B1DA-4363F37F8970}" srcOrd="1" destOrd="0" presId="urn:microsoft.com/office/officeart/2008/layout/HorizontalMultiLevelHierarchy"/>
    <dgm:cxn modelId="{1C11EEF5-6A69-CE4B-8A22-DCC5C3F22AEC}" type="presParOf" srcId="{551EC4E6-AE1D-DD43-B7C4-D7EFBEA2E636}" destId="{1F2800E8-CF94-FD43-8D0E-7E4B278315B1}" srcOrd="4" destOrd="0" presId="urn:microsoft.com/office/officeart/2008/layout/HorizontalMultiLevelHierarchy"/>
    <dgm:cxn modelId="{3BEA1D7B-BECB-1840-8653-BFC114F84EC4}" type="presParOf" srcId="{1F2800E8-CF94-FD43-8D0E-7E4B278315B1}" destId="{938A9782-2B6B-8141-99DA-6568305E0C38}" srcOrd="0" destOrd="0" presId="urn:microsoft.com/office/officeart/2008/layout/HorizontalMultiLevelHierarchy"/>
    <dgm:cxn modelId="{4E257933-FA40-FF43-93D3-5A03E63958FE}" type="presParOf" srcId="{551EC4E6-AE1D-DD43-B7C4-D7EFBEA2E636}" destId="{7377E58F-198D-DE48-B3AF-2D2AF67C403D}" srcOrd="5" destOrd="0" presId="urn:microsoft.com/office/officeart/2008/layout/HorizontalMultiLevelHierarchy"/>
    <dgm:cxn modelId="{74EC622F-BB80-A847-99FA-1D8DBB53509B}" type="presParOf" srcId="{7377E58F-198D-DE48-B3AF-2D2AF67C403D}" destId="{1C998B4A-F8C8-5D49-862A-38B9C7611407}" srcOrd="0" destOrd="0" presId="urn:microsoft.com/office/officeart/2008/layout/HorizontalMultiLevelHierarchy"/>
    <dgm:cxn modelId="{6781F2C2-8A59-1B4A-A4CD-B2037AB8D5E2}" type="presParOf" srcId="{7377E58F-198D-DE48-B3AF-2D2AF67C403D}" destId="{F9C8551A-E3F5-1A41-9D81-BA411262A93F}" srcOrd="1" destOrd="0" presId="urn:microsoft.com/office/officeart/2008/layout/HorizontalMultiLevelHierarchy"/>
    <dgm:cxn modelId="{10651E4D-3B00-7548-9A79-219A4E92CA82}" type="presParOf" srcId="{551EC4E6-AE1D-DD43-B7C4-D7EFBEA2E636}" destId="{928DE555-0859-B94D-9715-6D45B93E2AAB}" srcOrd="6" destOrd="0" presId="urn:microsoft.com/office/officeart/2008/layout/HorizontalMultiLevelHierarchy"/>
    <dgm:cxn modelId="{9FE6E998-5320-1248-A5A1-0E9465B13C15}" type="presParOf" srcId="{928DE555-0859-B94D-9715-6D45B93E2AAB}" destId="{C36F9FE7-1392-7342-A5AE-180D6E793715}" srcOrd="0" destOrd="0" presId="urn:microsoft.com/office/officeart/2008/layout/HorizontalMultiLevelHierarchy"/>
    <dgm:cxn modelId="{5E50B3A7-2D10-E647-AF0B-1C8F0041263A}" type="presParOf" srcId="{551EC4E6-AE1D-DD43-B7C4-D7EFBEA2E636}" destId="{33F37005-CB6D-384C-9D2B-A6B7C528DE7D}" srcOrd="7" destOrd="0" presId="urn:microsoft.com/office/officeart/2008/layout/HorizontalMultiLevelHierarchy"/>
    <dgm:cxn modelId="{8CC837BB-C75D-194C-91F5-8FE323172185}" type="presParOf" srcId="{33F37005-CB6D-384C-9D2B-A6B7C528DE7D}" destId="{34EC2BAF-C861-E344-93B6-BD781E999415}" srcOrd="0" destOrd="0" presId="urn:microsoft.com/office/officeart/2008/layout/HorizontalMultiLevelHierarchy"/>
    <dgm:cxn modelId="{8279CB18-E860-344A-8589-4179ACD429A8}" type="presParOf" srcId="{33F37005-CB6D-384C-9D2B-A6B7C528DE7D}" destId="{C1F4DD8D-9955-404F-A05E-96BB48D5CB0F}" srcOrd="1" destOrd="0" presId="urn:microsoft.com/office/officeart/2008/layout/HorizontalMultiLevelHierarchy"/>
    <dgm:cxn modelId="{18575AF3-89CA-9E46-8EB7-69191E98D4D4}" type="presParOf" srcId="{551EC4E6-AE1D-DD43-B7C4-D7EFBEA2E636}" destId="{16C85C82-6470-8646-96C7-31FFA373367A}" srcOrd="8" destOrd="0" presId="urn:microsoft.com/office/officeart/2008/layout/HorizontalMultiLevelHierarchy"/>
    <dgm:cxn modelId="{8A1FCE70-4B02-594D-B937-76C6A70183E1}" type="presParOf" srcId="{16C85C82-6470-8646-96C7-31FFA373367A}" destId="{E75D5FE3-D3A9-DE4C-8738-347AAFDD9B25}" srcOrd="0" destOrd="0" presId="urn:microsoft.com/office/officeart/2008/layout/HorizontalMultiLevelHierarchy"/>
    <dgm:cxn modelId="{68943572-0132-3947-B08B-5806CCF70A77}" type="presParOf" srcId="{551EC4E6-AE1D-DD43-B7C4-D7EFBEA2E636}" destId="{16461009-0C6D-4842-82BC-5776B4A5EDB2}" srcOrd="9" destOrd="0" presId="urn:microsoft.com/office/officeart/2008/layout/HorizontalMultiLevelHierarchy"/>
    <dgm:cxn modelId="{FF1AA942-2C8A-1948-AA7C-DDE5AA47237B}" type="presParOf" srcId="{16461009-0C6D-4842-82BC-5776B4A5EDB2}" destId="{54A3275B-2615-A84F-8872-C15EFA9DF312}" srcOrd="0" destOrd="0" presId="urn:microsoft.com/office/officeart/2008/layout/HorizontalMultiLevelHierarchy"/>
    <dgm:cxn modelId="{7732BD0E-CD32-7645-B9AE-CEFA2209C6A3}"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23AF40EF-A6B0-254E-BB19-CE42F9261700}" type="presOf" srcId="{3D31B950-19EC-BA4B-AC0E-A345434DEE63}" destId="{E75D5FE3-D3A9-DE4C-8738-347AAFDD9B2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D689C4B-FBCF-614A-A7DA-817830242E4D}"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6BCC8FE-6217-5A46-A790-ED5BD8BD302D}" type="presOf" srcId="{DD5BF61D-B843-C744-B9A9-3312A1287EF4}" destId="{C852AF5D-E3CA-F844-B775-08DD6E6FB940}" srcOrd="0" destOrd="0" presId="urn:microsoft.com/office/officeart/2008/layout/HorizontalMultiLevelHierarchy"/>
    <dgm:cxn modelId="{6FE08263-E8D5-5342-8653-F4D961EE0953}" type="presOf" srcId="{BDC2CFA9-99C6-8347-9628-F8B57513FB8C}" destId="{93180932-306E-E545-95F9-2A5635FDC9F1}" srcOrd="0" destOrd="0" presId="urn:microsoft.com/office/officeart/2008/layout/HorizontalMultiLevelHierarchy"/>
    <dgm:cxn modelId="{AD3AAA27-2C18-F448-B003-03A3AD670CD2}" type="presOf" srcId="{2EFE4671-8583-3540-9262-1FC578B666F4}" destId="{3013142F-A3C7-F746-853E-2CA8B540A8DE}"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23265FFE-A83C-404B-A204-3179B3F55A06}" type="presOf" srcId="{BDC2CFA9-99C6-8347-9628-F8B57513FB8C}" destId="{7A2CD5A7-70D6-DE44-803D-0740544CB367}" srcOrd="1" destOrd="0" presId="urn:microsoft.com/office/officeart/2008/layout/HorizontalMultiLevelHierarchy"/>
    <dgm:cxn modelId="{B60908AE-D0E4-A24E-9844-3D367C7368F2}" type="presOf" srcId="{CF4D885F-5932-294C-9DC5-50EEF6E74251}" destId="{928DE555-0859-B94D-9715-6D45B93E2AAB}"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4B6A07B5-8B67-4E42-AF2E-DED59E5CF945}" type="presOf" srcId="{CF4D885F-5932-294C-9DC5-50EEF6E74251}" destId="{C36F9FE7-1392-7342-A5AE-180D6E793715}" srcOrd="1" destOrd="0" presId="urn:microsoft.com/office/officeart/2008/layout/HorizontalMultiLevelHierarchy"/>
    <dgm:cxn modelId="{7265D50A-9E5C-ED45-A4FA-D457E7E46F27}" type="presOf" srcId="{A73DCD64-89DF-3E4C-9543-0D417B51464E}" destId="{F726EDD3-E670-9B47-8786-4F599884289D}" srcOrd="1" destOrd="0" presId="urn:microsoft.com/office/officeart/2008/layout/HorizontalMultiLevelHierarchy"/>
    <dgm:cxn modelId="{EA45962E-AA8C-084E-957C-53623DDCE1B7}" type="presOf" srcId="{AD7D68D5-8DE3-494E-9BCC-07763443C8D3}" destId="{34EC2BAF-C861-E344-93B6-BD781E999415}" srcOrd="0" destOrd="0" presId="urn:microsoft.com/office/officeart/2008/layout/HorizontalMultiLevelHierarchy"/>
    <dgm:cxn modelId="{526CB0AF-4EF0-6F42-BE29-F324A311F2A3}" type="presOf" srcId="{CC08C8E7-D5AB-9C4F-A78B-4A8C57EB2D22}" destId="{7111AE39-B455-7C4D-91F4-9E37E3822D07}" srcOrd="0" destOrd="0" presId="urn:microsoft.com/office/officeart/2008/layout/HorizontalMultiLevelHierarchy"/>
    <dgm:cxn modelId="{7470F659-0718-6E4F-BA03-8F10A6C0FB52}"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7A1E83D-35CF-1349-808F-82807C8DB624}" type="presOf" srcId="{DD9C6C10-8928-CB48-AA40-BA3BAB797612}" destId="{54A3275B-2615-A84F-8872-C15EFA9DF312}" srcOrd="0" destOrd="0" presId="urn:microsoft.com/office/officeart/2008/layout/HorizontalMultiLevelHierarchy"/>
    <dgm:cxn modelId="{DA6B75AC-490C-414A-A710-51BAA98A045B}"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1E6A79E-C6EB-A246-8919-396C4CB706E0}" type="presOf" srcId="{3D31B950-19EC-BA4B-AC0E-A345434DEE63}" destId="{16C85C82-6470-8646-96C7-31FFA373367A}" srcOrd="0" destOrd="0" presId="urn:microsoft.com/office/officeart/2008/layout/HorizontalMultiLevelHierarchy"/>
    <dgm:cxn modelId="{7DC240CE-4AE5-1F4C-8115-0705FC31073F}" type="presOf" srcId="{9BA062DA-6B7A-FC4F-B1BB-7CC4C74C72CE}" destId="{1C998B4A-F8C8-5D49-862A-38B9C7611407}" srcOrd="0" destOrd="0" presId="urn:microsoft.com/office/officeart/2008/layout/HorizontalMultiLevelHierarchy"/>
    <dgm:cxn modelId="{3BAA4EEF-3E95-5149-AFDD-68F37EDB80F2}" type="presOf" srcId="{A73DCD64-89DF-3E4C-9543-0D417B51464E}" destId="{082A771F-69AF-7C4C-86CB-DF1CD8CB6581}" srcOrd="0" destOrd="0" presId="urn:microsoft.com/office/officeart/2008/layout/HorizontalMultiLevelHierarchy"/>
    <dgm:cxn modelId="{A73AC858-77A6-F649-AD03-70BE87629E82}" type="presParOf" srcId="{3013142F-A3C7-F746-853E-2CA8B540A8DE}" destId="{B764B132-0961-414E-B6FA-FB0C6C1C6CED}" srcOrd="0" destOrd="0" presId="urn:microsoft.com/office/officeart/2008/layout/HorizontalMultiLevelHierarchy"/>
    <dgm:cxn modelId="{D31C193E-DB5D-504E-AAAA-92686895BA9A}" type="presParOf" srcId="{B764B132-0961-414E-B6FA-FB0C6C1C6CED}" destId="{7111AE39-B455-7C4D-91F4-9E37E3822D07}" srcOrd="0" destOrd="0" presId="urn:microsoft.com/office/officeart/2008/layout/HorizontalMultiLevelHierarchy"/>
    <dgm:cxn modelId="{6D441E6E-80C5-194F-A383-0D46265072D9}" type="presParOf" srcId="{B764B132-0961-414E-B6FA-FB0C6C1C6CED}" destId="{551EC4E6-AE1D-DD43-B7C4-D7EFBEA2E636}" srcOrd="1" destOrd="0" presId="urn:microsoft.com/office/officeart/2008/layout/HorizontalMultiLevelHierarchy"/>
    <dgm:cxn modelId="{172FA082-477A-904B-961F-8AE6BCEC328C}" type="presParOf" srcId="{551EC4E6-AE1D-DD43-B7C4-D7EFBEA2E636}" destId="{082A771F-69AF-7C4C-86CB-DF1CD8CB6581}" srcOrd="0" destOrd="0" presId="urn:microsoft.com/office/officeart/2008/layout/HorizontalMultiLevelHierarchy"/>
    <dgm:cxn modelId="{A981BCBC-12C5-AA40-91CC-B3714E6212CA}" type="presParOf" srcId="{082A771F-69AF-7C4C-86CB-DF1CD8CB6581}" destId="{F726EDD3-E670-9B47-8786-4F599884289D}" srcOrd="0" destOrd="0" presId="urn:microsoft.com/office/officeart/2008/layout/HorizontalMultiLevelHierarchy"/>
    <dgm:cxn modelId="{7879880A-B4AD-ED4C-B599-F3F5C5ED3C4F}" type="presParOf" srcId="{551EC4E6-AE1D-DD43-B7C4-D7EFBEA2E636}" destId="{7B40AE63-0EA3-0747-BCE5-5F3AB0355BF2}" srcOrd="1" destOrd="0" presId="urn:microsoft.com/office/officeart/2008/layout/HorizontalMultiLevelHierarchy"/>
    <dgm:cxn modelId="{FA7CF342-8734-4F46-BCCB-168443A6E186}" type="presParOf" srcId="{7B40AE63-0EA3-0747-BCE5-5F3AB0355BF2}" destId="{C852AF5D-E3CA-F844-B775-08DD6E6FB940}" srcOrd="0" destOrd="0" presId="urn:microsoft.com/office/officeart/2008/layout/HorizontalMultiLevelHierarchy"/>
    <dgm:cxn modelId="{1C31A4C1-61C8-AD40-9E05-7C4D2E220BF6}" type="presParOf" srcId="{7B40AE63-0EA3-0747-BCE5-5F3AB0355BF2}" destId="{30463D07-8E7F-3146-97CE-76CE82648742}" srcOrd="1" destOrd="0" presId="urn:microsoft.com/office/officeart/2008/layout/HorizontalMultiLevelHierarchy"/>
    <dgm:cxn modelId="{4809B041-BA61-1D41-AAD9-FB7966A9D67E}" type="presParOf" srcId="{551EC4E6-AE1D-DD43-B7C4-D7EFBEA2E636}" destId="{93180932-306E-E545-95F9-2A5635FDC9F1}" srcOrd="2" destOrd="0" presId="urn:microsoft.com/office/officeart/2008/layout/HorizontalMultiLevelHierarchy"/>
    <dgm:cxn modelId="{F0724D1E-15AE-CC42-B00A-A08556877051}" type="presParOf" srcId="{93180932-306E-E545-95F9-2A5635FDC9F1}" destId="{7A2CD5A7-70D6-DE44-803D-0740544CB367}" srcOrd="0" destOrd="0" presId="urn:microsoft.com/office/officeart/2008/layout/HorizontalMultiLevelHierarchy"/>
    <dgm:cxn modelId="{50F01BAC-0BA7-3C43-BD10-B8FF41B42F47}" type="presParOf" srcId="{551EC4E6-AE1D-DD43-B7C4-D7EFBEA2E636}" destId="{A0C9905E-6DBF-7645-94A7-C4BCDADC46B9}" srcOrd="3" destOrd="0" presId="urn:microsoft.com/office/officeart/2008/layout/HorizontalMultiLevelHierarchy"/>
    <dgm:cxn modelId="{E40571DC-D203-CB44-B64F-76C4F7F8987A}" type="presParOf" srcId="{A0C9905E-6DBF-7645-94A7-C4BCDADC46B9}" destId="{D3E2E567-EC04-E743-9B8C-985408EA1058}" srcOrd="0" destOrd="0" presId="urn:microsoft.com/office/officeart/2008/layout/HorizontalMultiLevelHierarchy"/>
    <dgm:cxn modelId="{30B0A340-7244-2B44-A1C9-B05E7CA6150E}" type="presParOf" srcId="{A0C9905E-6DBF-7645-94A7-C4BCDADC46B9}" destId="{1488A531-D252-B440-B1DA-4363F37F8970}" srcOrd="1" destOrd="0" presId="urn:microsoft.com/office/officeart/2008/layout/HorizontalMultiLevelHierarchy"/>
    <dgm:cxn modelId="{DDA33EF0-B831-FC4D-BAEB-82061B728AEE}" type="presParOf" srcId="{551EC4E6-AE1D-DD43-B7C4-D7EFBEA2E636}" destId="{1F2800E8-CF94-FD43-8D0E-7E4B278315B1}" srcOrd="4" destOrd="0" presId="urn:microsoft.com/office/officeart/2008/layout/HorizontalMultiLevelHierarchy"/>
    <dgm:cxn modelId="{6CB3BE3E-545C-574A-81FA-1A17113C1A5F}" type="presParOf" srcId="{1F2800E8-CF94-FD43-8D0E-7E4B278315B1}" destId="{938A9782-2B6B-8141-99DA-6568305E0C38}" srcOrd="0" destOrd="0" presId="urn:microsoft.com/office/officeart/2008/layout/HorizontalMultiLevelHierarchy"/>
    <dgm:cxn modelId="{694C14B0-31CE-8344-A2A5-13BE4219B4E2}" type="presParOf" srcId="{551EC4E6-AE1D-DD43-B7C4-D7EFBEA2E636}" destId="{7377E58F-198D-DE48-B3AF-2D2AF67C403D}" srcOrd="5" destOrd="0" presId="urn:microsoft.com/office/officeart/2008/layout/HorizontalMultiLevelHierarchy"/>
    <dgm:cxn modelId="{112523ED-32DE-3D41-A26F-B321FC804A3C}" type="presParOf" srcId="{7377E58F-198D-DE48-B3AF-2D2AF67C403D}" destId="{1C998B4A-F8C8-5D49-862A-38B9C7611407}" srcOrd="0" destOrd="0" presId="urn:microsoft.com/office/officeart/2008/layout/HorizontalMultiLevelHierarchy"/>
    <dgm:cxn modelId="{FE801075-F2F8-A746-8D51-2C8B78DAE169}" type="presParOf" srcId="{7377E58F-198D-DE48-B3AF-2D2AF67C403D}" destId="{F9C8551A-E3F5-1A41-9D81-BA411262A93F}" srcOrd="1" destOrd="0" presId="urn:microsoft.com/office/officeart/2008/layout/HorizontalMultiLevelHierarchy"/>
    <dgm:cxn modelId="{C6BD7661-E3C3-7C40-A67B-C8F40201CC94}" type="presParOf" srcId="{551EC4E6-AE1D-DD43-B7C4-D7EFBEA2E636}" destId="{928DE555-0859-B94D-9715-6D45B93E2AAB}" srcOrd="6" destOrd="0" presId="urn:microsoft.com/office/officeart/2008/layout/HorizontalMultiLevelHierarchy"/>
    <dgm:cxn modelId="{ADBD9114-34D7-AF4B-8B75-E291E117DCE7}" type="presParOf" srcId="{928DE555-0859-B94D-9715-6D45B93E2AAB}" destId="{C36F9FE7-1392-7342-A5AE-180D6E793715}" srcOrd="0" destOrd="0" presId="urn:microsoft.com/office/officeart/2008/layout/HorizontalMultiLevelHierarchy"/>
    <dgm:cxn modelId="{187C6AB6-6B3A-574A-82F5-B3E6604746F6}" type="presParOf" srcId="{551EC4E6-AE1D-DD43-B7C4-D7EFBEA2E636}" destId="{33F37005-CB6D-384C-9D2B-A6B7C528DE7D}" srcOrd="7" destOrd="0" presId="urn:microsoft.com/office/officeart/2008/layout/HorizontalMultiLevelHierarchy"/>
    <dgm:cxn modelId="{60A6D0FF-96D4-464A-BFD6-50C13B1B356D}" type="presParOf" srcId="{33F37005-CB6D-384C-9D2B-A6B7C528DE7D}" destId="{34EC2BAF-C861-E344-93B6-BD781E999415}" srcOrd="0" destOrd="0" presId="urn:microsoft.com/office/officeart/2008/layout/HorizontalMultiLevelHierarchy"/>
    <dgm:cxn modelId="{6F7C95CE-2C32-D146-9B3F-ACC491D57E9E}" type="presParOf" srcId="{33F37005-CB6D-384C-9D2B-A6B7C528DE7D}" destId="{C1F4DD8D-9955-404F-A05E-96BB48D5CB0F}" srcOrd="1" destOrd="0" presId="urn:microsoft.com/office/officeart/2008/layout/HorizontalMultiLevelHierarchy"/>
    <dgm:cxn modelId="{AB8FF16F-A8BE-F149-8BE4-C6A15C356C67}" type="presParOf" srcId="{551EC4E6-AE1D-DD43-B7C4-D7EFBEA2E636}" destId="{16C85C82-6470-8646-96C7-31FFA373367A}" srcOrd="8" destOrd="0" presId="urn:microsoft.com/office/officeart/2008/layout/HorizontalMultiLevelHierarchy"/>
    <dgm:cxn modelId="{14C81295-96C1-834A-883D-CBB8D66D43CB}" type="presParOf" srcId="{16C85C82-6470-8646-96C7-31FFA373367A}" destId="{E75D5FE3-D3A9-DE4C-8738-347AAFDD9B25}" srcOrd="0" destOrd="0" presId="urn:microsoft.com/office/officeart/2008/layout/HorizontalMultiLevelHierarchy"/>
    <dgm:cxn modelId="{C1769FA7-F022-9248-8465-5C037C4D1F10}" type="presParOf" srcId="{551EC4E6-AE1D-DD43-B7C4-D7EFBEA2E636}" destId="{16461009-0C6D-4842-82BC-5776B4A5EDB2}" srcOrd="9" destOrd="0" presId="urn:microsoft.com/office/officeart/2008/layout/HorizontalMultiLevelHierarchy"/>
    <dgm:cxn modelId="{E6A428EE-0B86-1A49-8225-1D3DB4ABDDED}" type="presParOf" srcId="{16461009-0C6D-4842-82BC-5776B4A5EDB2}" destId="{54A3275B-2615-A84F-8872-C15EFA9DF312}" srcOrd="0" destOrd="0" presId="urn:microsoft.com/office/officeart/2008/layout/HorizontalMultiLevelHierarchy"/>
    <dgm:cxn modelId="{3B9152BC-7FF9-844A-8C46-CE6248DC77AD}"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9F77E51D-0430-344D-B22C-37CBB7159D04}" type="presOf" srcId="{CF4D885F-5932-294C-9DC5-50EEF6E74251}" destId="{928DE555-0859-B94D-9715-6D45B93E2AAB}" srcOrd="0" destOrd="0" presId="urn:microsoft.com/office/officeart/2008/layout/HorizontalMultiLevelHierarchy"/>
    <dgm:cxn modelId="{68BF0CC3-7E86-8846-9BD7-C0DA993E37FB}" type="presOf" srcId="{45267C76-6276-B44A-878A-9D61B556EBD7}" destId="{938A9782-2B6B-8141-99DA-6568305E0C38}" srcOrd="1" destOrd="0" presId="urn:microsoft.com/office/officeart/2008/layout/HorizontalMultiLevelHierarchy"/>
    <dgm:cxn modelId="{B2DBECB0-E13A-6E4E-ADA9-A5CBAD7117F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CE9B672-756A-CF40-ABCB-F6DFA8BC0AF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B3358F6-1E3B-5742-94B5-4669D595095E}" type="presOf" srcId="{CC08C8E7-D5AB-9C4F-A78B-4A8C57EB2D22}" destId="{7111AE39-B455-7C4D-91F4-9E37E3822D07}" srcOrd="0" destOrd="0" presId="urn:microsoft.com/office/officeart/2008/layout/HorizontalMultiLevelHierarchy"/>
    <dgm:cxn modelId="{6BE39E29-6CB7-B14C-A57B-B2495C952025}" type="presOf" srcId="{DD9C6C10-8928-CB48-AA40-BA3BAB797612}" destId="{54A3275B-2615-A84F-8872-C15EFA9DF312}"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3772F939-475A-A84B-B410-F7051070545D}" type="presOf" srcId="{3D31B950-19EC-BA4B-AC0E-A345434DEE63}" destId="{E75D5FE3-D3A9-DE4C-8738-347AAFDD9B25}" srcOrd="1" destOrd="0" presId="urn:microsoft.com/office/officeart/2008/layout/HorizontalMultiLevelHierarchy"/>
    <dgm:cxn modelId="{452E429D-26D3-1D49-A15D-03D60A806CA1}" type="presOf" srcId="{CF4D885F-5932-294C-9DC5-50EEF6E74251}" destId="{C36F9FE7-1392-7342-A5AE-180D6E793715}" srcOrd="1" destOrd="0" presId="urn:microsoft.com/office/officeart/2008/layout/HorizontalMultiLevelHierarchy"/>
    <dgm:cxn modelId="{C849F414-C719-5940-B180-DBA87E463D4D}" type="presOf" srcId="{3D31B950-19EC-BA4B-AC0E-A345434DEE63}" destId="{16C85C82-6470-8646-96C7-31FFA373367A}"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B6738832-BA21-3B4D-8D15-698614FEB764}" type="presOf" srcId="{DD5BF61D-B843-C744-B9A9-3312A1287EF4}" destId="{C852AF5D-E3CA-F844-B775-08DD6E6FB940}" srcOrd="0" destOrd="0" presId="urn:microsoft.com/office/officeart/2008/layout/HorizontalMultiLevelHierarchy"/>
    <dgm:cxn modelId="{EEA96FC9-3D6D-F543-869D-1F3D4AE8B5EF}" type="presOf" srcId="{BDC2CFA9-99C6-8347-9628-F8B57513FB8C}" destId="{93180932-306E-E545-95F9-2A5635FDC9F1}" srcOrd="0" destOrd="0" presId="urn:microsoft.com/office/officeart/2008/layout/HorizontalMultiLevelHierarchy"/>
    <dgm:cxn modelId="{8801103A-3E66-7140-A696-5975BCC68EEC}" type="presOf" srcId="{A73DCD64-89DF-3E4C-9543-0D417B51464E}" destId="{082A771F-69AF-7C4C-86CB-DF1CD8CB6581}" srcOrd="0" destOrd="0" presId="urn:microsoft.com/office/officeart/2008/layout/HorizontalMultiLevelHierarchy"/>
    <dgm:cxn modelId="{E0F98E0A-557F-764F-830D-76C8E364683C}" type="presOf" srcId="{AD7D68D5-8DE3-494E-9BCC-07763443C8D3}" destId="{34EC2BAF-C861-E344-93B6-BD781E999415}" srcOrd="0" destOrd="0" presId="urn:microsoft.com/office/officeart/2008/layout/HorizontalMultiLevelHierarchy"/>
    <dgm:cxn modelId="{C3E3A34C-CB8B-4144-816A-095E4CD7592C}" type="presOf" srcId="{45267C76-6276-B44A-878A-9D61B556EBD7}" destId="{1F2800E8-CF94-FD43-8D0E-7E4B278315B1}" srcOrd="0" destOrd="0" presId="urn:microsoft.com/office/officeart/2008/layout/HorizontalMultiLevelHierarchy"/>
    <dgm:cxn modelId="{0658E6C5-6D24-A84E-8C49-ABE73A142D5E}" type="presOf" srcId="{773FD5F0-F007-F148-886B-86E72F86266E}" destId="{D3E2E567-EC04-E743-9B8C-985408EA1058}" srcOrd="0" destOrd="0" presId="urn:microsoft.com/office/officeart/2008/layout/HorizontalMultiLevelHierarchy"/>
    <dgm:cxn modelId="{1BFA2578-BEA4-924F-8B00-B26DDE6B3AA3}"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520AE5-50EB-8743-B48A-12307D4CCE80}" srcId="{CC08C8E7-D5AB-9C4F-A78B-4A8C57EB2D22}" destId="{9BA062DA-6B7A-FC4F-B1BB-7CC4C74C72CE}" srcOrd="2" destOrd="0" parTransId="{45267C76-6276-B44A-878A-9D61B556EBD7}" sibTransId="{3A650251-37F9-7645-8144-FF91C57FC2AC}"/>
    <dgm:cxn modelId="{45802AC0-2604-8346-AFE8-F681D864C4AD}" type="presOf" srcId="{9BA062DA-6B7A-FC4F-B1BB-7CC4C74C72CE}" destId="{1C998B4A-F8C8-5D49-862A-38B9C7611407}" srcOrd="0" destOrd="0" presId="urn:microsoft.com/office/officeart/2008/layout/HorizontalMultiLevelHierarchy"/>
    <dgm:cxn modelId="{DF39F3D5-7A59-1D43-9BA6-CA6D51C373B3}" type="presParOf" srcId="{3013142F-A3C7-F746-853E-2CA8B540A8DE}" destId="{B764B132-0961-414E-B6FA-FB0C6C1C6CED}" srcOrd="0" destOrd="0" presId="urn:microsoft.com/office/officeart/2008/layout/HorizontalMultiLevelHierarchy"/>
    <dgm:cxn modelId="{950C94D2-F0A7-DC49-9392-879300D2F227}" type="presParOf" srcId="{B764B132-0961-414E-B6FA-FB0C6C1C6CED}" destId="{7111AE39-B455-7C4D-91F4-9E37E3822D07}" srcOrd="0" destOrd="0" presId="urn:microsoft.com/office/officeart/2008/layout/HorizontalMultiLevelHierarchy"/>
    <dgm:cxn modelId="{79818C97-33B0-1942-A817-5864C1B9F996}" type="presParOf" srcId="{B764B132-0961-414E-B6FA-FB0C6C1C6CED}" destId="{551EC4E6-AE1D-DD43-B7C4-D7EFBEA2E636}" srcOrd="1" destOrd="0" presId="urn:microsoft.com/office/officeart/2008/layout/HorizontalMultiLevelHierarchy"/>
    <dgm:cxn modelId="{0D3DE5D7-40CA-0947-BA26-9A524539C72C}" type="presParOf" srcId="{551EC4E6-AE1D-DD43-B7C4-D7EFBEA2E636}" destId="{082A771F-69AF-7C4C-86CB-DF1CD8CB6581}" srcOrd="0" destOrd="0" presId="urn:microsoft.com/office/officeart/2008/layout/HorizontalMultiLevelHierarchy"/>
    <dgm:cxn modelId="{8938AFCD-5C44-954B-ABF6-26B299DD8700}" type="presParOf" srcId="{082A771F-69AF-7C4C-86CB-DF1CD8CB6581}" destId="{F726EDD3-E670-9B47-8786-4F599884289D}" srcOrd="0" destOrd="0" presId="urn:microsoft.com/office/officeart/2008/layout/HorizontalMultiLevelHierarchy"/>
    <dgm:cxn modelId="{817B74A2-2936-9644-BD0C-D84B3800E693}" type="presParOf" srcId="{551EC4E6-AE1D-DD43-B7C4-D7EFBEA2E636}" destId="{7B40AE63-0EA3-0747-BCE5-5F3AB0355BF2}" srcOrd="1" destOrd="0" presId="urn:microsoft.com/office/officeart/2008/layout/HorizontalMultiLevelHierarchy"/>
    <dgm:cxn modelId="{092CBA48-3B09-424F-827D-CC44C51F5671}" type="presParOf" srcId="{7B40AE63-0EA3-0747-BCE5-5F3AB0355BF2}" destId="{C852AF5D-E3CA-F844-B775-08DD6E6FB940}" srcOrd="0" destOrd="0" presId="urn:microsoft.com/office/officeart/2008/layout/HorizontalMultiLevelHierarchy"/>
    <dgm:cxn modelId="{30CE95DB-9357-0649-B097-C2F7EC9333FF}" type="presParOf" srcId="{7B40AE63-0EA3-0747-BCE5-5F3AB0355BF2}" destId="{30463D07-8E7F-3146-97CE-76CE82648742}" srcOrd="1" destOrd="0" presId="urn:microsoft.com/office/officeart/2008/layout/HorizontalMultiLevelHierarchy"/>
    <dgm:cxn modelId="{8A88CDA3-1255-F54D-A9CA-50F2A14DEFCE}" type="presParOf" srcId="{551EC4E6-AE1D-DD43-B7C4-D7EFBEA2E636}" destId="{93180932-306E-E545-95F9-2A5635FDC9F1}" srcOrd="2" destOrd="0" presId="urn:microsoft.com/office/officeart/2008/layout/HorizontalMultiLevelHierarchy"/>
    <dgm:cxn modelId="{9F44A161-8942-144E-9B2B-8E1EB43C39CD}" type="presParOf" srcId="{93180932-306E-E545-95F9-2A5635FDC9F1}" destId="{7A2CD5A7-70D6-DE44-803D-0740544CB367}" srcOrd="0" destOrd="0" presId="urn:microsoft.com/office/officeart/2008/layout/HorizontalMultiLevelHierarchy"/>
    <dgm:cxn modelId="{DE5C0F29-7FEE-D346-A559-1F9801F10761}" type="presParOf" srcId="{551EC4E6-AE1D-DD43-B7C4-D7EFBEA2E636}" destId="{A0C9905E-6DBF-7645-94A7-C4BCDADC46B9}" srcOrd="3" destOrd="0" presId="urn:microsoft.com/office/officeart/2008/layout/HorizontalMultiLevelHierarchy"/>
    <dgm:cxn modelId="{D07DA0C0-F4E3-AC44-824B-AA6F017EC18A}" type="presParOf" srcId="{A0C9905E-6DBF-7645-94A7-C4BCDADC46B9}" destId="{D3E2E567-EC04-E743-9B8C-985408EA1058}" srcOrd="0" destOrd="0" presId="urn:microsoft.com/office/officeart/2008/layout/HorizontalMultiLevelHierarchy"/>
    <dgm:cxn modelId="{BD488BDC-88F3-A145-9671-7891D474F463}" type="presParOf" srcId="{A0C9905E-6DBF-7645-94A7-C4BCDADC46B9}" destId="{1488A531-D252-B440-B1DA-4363F37F8970}" srcOrd="1" destOrd="0" presId="urn:microsoft.com/office/officeart/2008/layout/HorizontalMultiLevelHierarchy"/>
    <dgm:cxn modelId="{BD57DE62-3503-3A4E-82F8-AB2FE13D6C1C}" type="presParOf" srcId="{551EC4E6-AE1D-DD43-B7C4-D7EFBEA2E636}" destId="{1F2800E8-CF94-FD43-8D0E-7E4B278315B1}" srcOrd="4" destOrd="0" presId="urn:microsoft.com/office/officeart/2008/layout/HorizontalMultiLevelHierarchy"/>
    <dgm:cxn modelId="{15656D73-DFE9-CD47-8297-EA6EA610A7D1}" type="presParOf" srcId="{1F2800E8-CF94-FD43-8D0E-7E4B278315B1}" destId="{938A9782-2B6B-8141-99DA-6568305E0C38}" srcOrd="0" destOrd="0" presId="urn:microsoft.com/office/officeart/2008/layout/HorizontalMultiLevelHierarchy"/>
    <dgm:cxn modelId="{91B373B3-DAB7-014E-BDDD-9A41FECED8D0}" type="presParOf" srcId="{551EC4E6-AE1D-DD43-B7C4-D7EFBEA2E636}" destId="{7377E58F-198D-DE48-B3AF-2D2AF67C403D}" srcOrd="5" destOrd="0" presId="urn:microsoft.com/office/officeart/2008/layout/HorizontalMultiLevelHierarchy"/>
    <dgm:cxn modelId="{276FCFD3-1397-2C4D-AB26-CC25810D6E55}" type="presParOf" srcId="{7377E58F-198D-DE48-B3AF-2D2AF67C403D}" destId="{1C998B4A-F8C8-5D49-862A-38B9C7611407}" srcOrd="0" destOrd="0" presId="urn:microsoft.com/office/officeart/2008/layout/HorizontalMultiLevelHierarchy"/>
    <dgm:cxn modelId="{B0F0A3E7-90DE-FC45-A30F-A29D6D86A093}" type="presParOf" srcId="{7377E58F-198D-DE48-B3AF-2D2AF67C403D}" destId="{F9C8551A-E3F5-1A41-9D81-BA411262A93F}" srcOrd="1" destOrd="0" presId="urn:microsoft.com/office/officeart/2008/layout/HorizontalMultiLevelHierarchy"/>
    <dgm:cxn modelId="{19CEB10B-7362-B94D-A476-015942672E2D}" type="presParOf" srcId="{551EC4E6-AE1D-DD43-B7C4-D7EFBEA2E636}" destId="{928DE555-0859-B94D-9715-6D45B93E2AAB}" srcOrd="6" destOrd="0" presId="urn:microsoft.com/office/officeart/2008/layout/HorizontalMultiLevelHierarchy"/>
    <dgm:cxn modelId="{A00765D2-3B2B-7347-94A0-9D86EC2CA3C3}" type="presParOf" srcId="{928DE555-0859-B94D-9715-6D45B93E2AAB}" destId="{C36F9FE7-1392-7342-A5AE-180D6E793715}" srcOrd="0" destOrd="0" presId="urn:microsoft.com/office/officeart/2008/layout/HorizontalMultiLevelHierarchy"/>
    <dgm:cxn modelId="{5516D5CD-2F5A-444F-A617-FDD0CE9760A1}" type="presParOf" srcId="{551EC4E6-AE1D-DD43-B7C4-D7EFBEA2E636}" destId="{33F37005-CB6D-384C-9D2B-A6B7C528DE7D}" srcOrd="7" destOrd="0" presId="urn:microsoft.com/office/officeart/2008/layout/HorizontalMultiLevelHierarchy"/>
    <dgm:cxn modelId="{FB698937-6BD7-2848-A4C2-9CC120304AFE}" type="presParOf" srcId="{33F37005-CB6D-384C-9D2B-A6B7C528DE7D}" destId="{34EC2BAF-C861-E344-93B6-BD781E999415}" srcOrd="0" destOrd="0" presId="urn:microsoft.com/office/officeart/2008/layout/HorizontalMultiLevelHierarchy"/>
    <dgm:cxn modelId="{848B22BC-1818-544F-9A48-FA7A61241BC1}" type="presParOf" srcId="{33F37005-CB6D-384C-9D2B-A6B7C528DE7D}" destId="{C1F4DD8D-9955-404F-A05E-96BB48D5CB0F}" srcOrd="1" destOrd="0" presId="urn:microsoft.com/office/officeart/2008/layout/HorizontalMultiLevelHierarchy"/>
    <dgm:cxn modelId="{FD234F07-CEDA-4849-A577-C9F2CB53B17D}" type="presParOf" srcId="{551EC4E6-AE1D-DD43-B7C4-D7EFBEA2E636}" destId="{16C85C82-6470-8646-96C7-31FFA373367A}" srcOrd="8" destOrd="0" presId="urn:microsoft.com/office/officeart/2008/layout/HorizontalMultiLevelHierarchy"/>
    <dgm:cxn modelId="{563EE8D8-FEA2-A04B-A92A-0508A4C145B0}" type="presParOf" srcId="{16C85C82-6470-8646-96C7-31FFA373367A}" destId="{E75D5FE3-D3A9-DE4C-8738-347AAFDD9B25}" srcOrd="0" destOrd="0" presId="urn:microsoft.com/office/officeart/2008/layout/HorizontalMultiLevelHierarchy"/>
    <dgm:cxn modelId="{C94C8050-DF37-9B40-8FA9-DF740B688F00}" type="presParOf" srcId="{551EC4E6-AE1D-DD43-B7C4-D7EFBEA2E636}" destId="{16461009-0C6D-4842-82BC-5776B4A5EDB2}" srcOrd="9" destOrd="0" presId="urn:microsoft.com/office/officeart/2008/layout/HorizontalMultiLevelHierarchy"/>
    <dgm:cxn modelId="{0C83A044-F95C-1149-AF23-52782C2E5170}" type="presParOf" srcId="{16461009-0C6D-4842-82BC-5776B4A5EDB2}" destId="{54A3275B-2615-A84F-8872-C15EFA9DF312}" srcOrd="0" destOrd="0" presId="urn:microsoft.com/office/officeart/2008/layout/HorizontalMultiLevelHierarchy"/>
    <dgm:cxn modelId="{63B7142D-89FF-1B48-B45B-220B12C88DF3}"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BD9AE88-2BB2-2247-A543-93C702298B19}" type="presOf" srcId="{DD5BF61D-B843-C744-B9A9-3312A1287EF4}" destId="{C852AF5D-E3CA-F844-B775-08DD6E6FB940}" srcOrd="0" destOrd="0" presId="urn:microsoft.com/office/officeart/2008/layout/HorizontalMultiLevelHierarchy"/>
    <dgm:cxn modelId="{40635F92-3860-C245-885A-3132EEA142D8}"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F4C7B54-4EAC-9C49-A668-52E9A849843B}" type="presOf" srcId="{CF4D885F-5932-294C-9DC5-50EEF6E74251}" destId="{928DE555-0859-B94D-9715-6D45B93E2AAB}" srcOrd="0" destOrd="0" presId="urn:microsoft.com/office/officeart/2008/layout/HorizontalMultiLevelHierarchy"/>
    <dgm:cxn modelId="{F1784AAE-A2AF-BD49-8C4F-7EAB2EE50B71}" type="presOf" srcId="{DD9C6C10-8928-CB48-AA40-BA3BAB797612}" destId="{54A3275B-2615-A84F-8872-C15EFA9DF312}" srcOrd="0" destOrd="0" presId="urn:microsoft.com/office/officeart/2008/layout/HorizontalMultiLevelHierarchy"/>
    <dgm:cxn modelId="{0952D32C-8381-A849-88EE-BB015C340578}"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F24C72F1-C199-1548-979C-57E0FBB6E093}" type="presOf" srcId="{BDC2CFA9-99C6-8347-9628-F8B57513FB8C}" destId="{7A2CD5A7-70D6-DE44-803D-0740544CB367}" srcOrd="1" destOrd="0" presId="urn:microsoft.com/office/officeart/2008/layout/HorizontalMultiLevelHierarchy"/>
    <dgm:cxn modelId="{6351A932-4C50-424A-A80D-2B959C3CF82B}" type="presOf" srcId="{9BA062DA-6B7A-FC4F-B1BB-7CC4C74C72CE}" destId="{1C998B4A-F8C8-5D49-862A-38B9C7611407}" srcOrd="0" destOrd="0" presId="urn:microsoft.com/office/officeart/2008/layout/HorizontalMultiLevelHierarchy"/>
    <dgm:cxn modelId="{956AACD9-A00E-5740-BCD8-71FC1DD39958}" type="presOf" srcId="{3D31B950-19EC-BA4B-AC0E-A345434DEE63}" destId="{E75D5FE3-D3A9-DE4C-8738-347AAFDD9B25}" srcOrd="1" destOrd="0" presId="urn:microsoft.com/office/officeart/2008/layout/HorizontalMultiLevelHierarchy"/>
    <dgm:cxn modelId="{3C977C44-6BFB-6749-A1C7-927DD00B92A9}" type="presOf" srcId="{45267C76-6276-B44A-878A-9D61B556EBD7}" destId="{1F2800E8-CF94-FD43-8D0E-7E4B278315B1}" srcOrd="0" destOrd="0" presId="urn:microsoft.com/office/officeart/2008/layout/HorizontalMultiLevelHierarchy"/>
    <dgm:cxn modelId="{181BB6F8-E069-3646-93B2-66C678FD13B2}" type="presOf" srcId="{A73DCD64-89DF-3E4C-9543-0D417B51464E}" destId="{F726EDD3-E670-9B47-8786-4F599884289D}"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44C610D2-2F15-9F48-960F-DB01EAD7AA6D}" type="presOf" srcId="{AD7D68D5-8DE3-494E-9BCC-07763443C8D3}" destId="{34EC2BAF-C861-E344-93B6-BD781E999415}" srcOrd="0" destOrd="0" presId="urn:microsoft.com/office/officeart/2008/layout/HorizontalMultiLevelHierarchy"/>
    <dgm:cxn modelId="{BAF97E39-AF3C-2B4F-8895-792F18973214}" type="presOf" srcId="{A73DCD64-89DF-3E4C-9543-0D417B51464E}" destId="{082A771F-69AF-7C4C-86CB-DF1CD8CB6581}" srcOrd="0" destOrd="0" presId="urn:microsoft.com/office/officeart/2008/layout/HorizontalMultiLevelHierarchy"/>
    <dgm:cxn modelId="{08650039-59CD-094E-A6D4-5F4BED71463A}" type="presOf" srcId="{2EFE4671-8583-3540-9262-1FC578B666F4}" destId="{3013142F-A3C7-F746-853E-2CA8B540A8DE}" srcOrd="0" destOrd="0" presId="urn:microsoft.com/office/officeart/2008/layout/HorizontalMultiLevelHierarchy"/>
    <dgm:cxn modelId="{9CA2D942-751A-2043-880F-FAAB4945B221}" type="presOf" srcId="{CF4D885F-5932-294C-9DC5-50EEF6E74251}" destId="{C36F9FE7-1392-7342-A5AE-180D6E793715}" srcOrd="1" destOrd="0" presId="urn:microsoft.com/office/officeart/2008/layout/HorizontalMultiLevelHierarchy"/>
    <dgm:cxn modelId="{69CFCC2E-7219-AC4B-937E-7F8EB95AE62F}" type="presOf" srcId="{CC08C8E7-D5AB-9C4F-A78B-4A8C57EB2D22}" destId="{7111AE39-B455-7C4D-91F4-9E37E3822D07}" srcOrd="0" destOrd="0" presId="urn:microsoft.com/office/officeart/2008/layout/HorizontalMultiLevelHierarchy"/>
    <dgm:cxn modelId="{F1620533-D219-F24A-B10A-040BDF563949}" type="presOf" srcId="{3D31B950-19EC-BA4B-AC0E-A345434DEE63}" destId="{16C85C82-6470-8646-96C7-31FFA373367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BAB23EF-7DC3-1047-BA86-4717D21584FB}"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181B2FD-8C30-5349-8154-B70E8B454EC6}" type="presParOf" srcId="{3013142F-A3C7-F746-853E-2CA8B540A8DE}" destId="{B764B132-0961-414E-B6FA-FB0C6C1C6CED}" srcOrd="0" destOrd="0" presId="urn:microsoft.com/office/officeart/2008/layout/HorizontalMultiLevelHierarchy"/>
    <dgm:cxn modelId="{9E2F557E-04B4-3C45-963A-A8F27A81DFDD}" type="presParOf" srcId="{B764B132-0961-414E-B6FA-FB0C6C1C6CED}" destId="{7111AE39-B455-7C4D-91F4-9E37E3822D07}" srcOrd="0" destOrd="0" presId="urn:microsoft.com/office/officeart/2008/layout/HorizontalMultiLevelHierarchy"/>
    <dgm:cxn modelId="{54114364-3188-A343-9918-B1D10732E6E9}" type="presParOf" srcId="{B764B132-0961-414E-B6FA-FB0C6C1C6CED}" destId="{551EC4E6-AE1D-DD43-B7C4-D7EFBEA2E636}" srcOrd="1" destOrd="0" presId="urn:microsoft.com/office/officeart/2008/layout/HorizontalMultiLevelHierarchy"/>
    <dgm:cxn modelId="{750BB0AA-20BB-CA4A-A2DC-82260603A90C}" type="presParOf" srcId="{551EC4E6-AE1D-DD43-B7C4-D7EFBEA2E636}" destId="{082A771F-69AF-7C4C-86CB-DF1CD8CB6581}" srcOrd="0" destOrd="0" presId="urn:microsoft.com/office/officeart/2008/layout/HorizontalMultiLevelHierarchy"/>
    <dgm:cxn modelId="{6FB497C4-EC00-054A-91C2-A5D59660CB87}" type="presParOf" srcId="{082A771F-69AF-7C4C-86CB-DF1CD8CB6581}" destId="{F726EDD3-E670-9B47-8786-4F599884289D}" srcOrd="0" destOrd="0" presId="urn:microsoft.com/office/officeart/2008/layout/HorizontalMultiLevelHierarchy"/>
    <dgm:cxn modelId="{DCFEE134-6EBC-8642-BA38-FC59B1763FE2}" type="presParOf" srcId="{551EC4E6-AE1D-DD43-B7C4-D7EFBEA2E636}" destId="{7B40AE63-0EA3-0747-BCE5-5F3AB0355BF2}" srcOrd="1" destOrd="0" presId="urn:microsoft.com/office/officeart/2008/layout/HorizontalMultiLevelHierarchy"/>
    <dgm:cxn modelId="{3DEE9FC1-CF08-7B4D-9A7F-53981EDD583E}" type="presParOf" srcId="{7B40AE63-0EA3-0747-BCE5-5F3AB0355BF2}" destId="{C852AF5D-E3CA-F844-B775-08DD6E6FB940}" srcOrd="0" destOrd="0" presId="urn:microsoft.com/office/officeart/2008/layout/HorizontalMultiLevelHierarchy"/>
    <dgm:cxn modelId="{7F19493D-6881-7144-B525-258DA05C1EDE}" type="presParOf" srcId="{7B40AE63-0EA3-0747-BCE5-5F3AB0355BF2}" destId="{30463D07-8E7F-3146-97CE-76CE82648742}" srcOrd="1" destOrd="0" presId="urn:microsoft.com/office/officeart/2008/layout/HorizontalMultiLevelHierarchy"/>
    <dgm:cxn modelId="{5489B937-7CD9-0F4C-88A8-8DAEF1C13251}" type="presParOf" srcId="{551EC4E6-AE1D-DD43-B7C4-D7EFBEA2E636}" destId="{93180932-306E-E545-95F9-2A5635FDC9F1}" srcOrd="2" destOrd="0" presId="urn:microsoft.com/office/officeart/2008/layout/HorizontalMultiLevelHierarchy"/>
    <dgm:cxn modelId="{FC0ED87C-E22A-734B-B332-F667033AA5C8}" type="presParOf" srcId="{93180932-306E-E545-95F9-2A5635FDC9F1}" destId="{7A2CD5A7-70D6-DE44-803D-0740544CB367}" srcOrd="0" destOrd="0" presId="urn:microsoft.com/office/officeart/2008/layout/HorizontalMultiLevelHierarchy"/>
    <dgm:cxn modelId="{D421909B-AFF5-574E-896E-56A7E9773972}" type="presParOf" srcId="{551EC4E6-AE1D-DD43-B7C4-D7EFBEA2E636}" destId="{A0C9905E-6DBF-7645-94A7-C4BCDADC46B9}" srcOrd="3" destOrd="0" presId="urn:microsoft.com/office/officeart/2008/layout/HorizontalMultiLevelHierarchy"/>
    <dgm:cxn modelId="{E237B303-17DE-9541-9E6E-68996F3189A5}" type="presParOf" srcId="{A0C9905E-6DBF-7645-94A7-C4BCDADC46B9}" destId="{D3E2E567-EC04-E743-9B8C-985408EA1058}" srcOrd="0" destOrd="0" presId="urn:microsoft.com/office/officeart/2008/layout/HorizontalMultiLevelHierarchy"/>
    <dgm:cxn modelId="{B59D4265-FA89-E143-B51A-D54B5AD0B3D0}" type="presParOf" srcId="{A0C9905E-6DBF-7645-94A7-C4BCDADC46B9}" destId="{1488A531-D252-B440-B1DA-4363F37F8970}" srcOrd="1" destOrd="0" presId="urn:microsoft.com/office/officeart/2008/layout/HorizontalMultiLevelHierarchy"/>
    <dgm:cxn modelId="{F9A30ACE-40FD-8548-AA9D-29D37D10E1A0}" type="presParOf" srcId="{551EC4E6-AE1D-DD43-B7C4-D7EFBEA2E636}" destId="{1F2800E8-CF94-FD43-8D0E-7E4B278315B1}" srcOrd="4" destOrd="0" presId="urn:microsoft.com/office/officeart/2008/layout/HorizontalMultiLevelHierarchy"/>
    <dgm:cxn modelId="{59168EFB-4FC0-0140-AE78-7727E63E350B}" type="presParOf" srcId="{1F2800E8-CF94-FD43-8D0E-7E4B278315B1}" destId="{938A9782-2B6B-8141-99DA-6568305E0C38}" srcOrd="0" destOrd="0" presId="urn:microsoft.com/office/officeart/2008/layout/HorizontalMultiLevelHierarchy"/>
    <dgm:cxn modelId="{F750A691-348C-0F48-B615-44483BD34A3B}" type="presParOf" srcId="{551EC4E6-AE1D-DD43-B7C4-D7EFBEA2E636}" destId="{7377E58F-198D-DE48-B3AF-2D2AF67C403D}" srcOrd="5" destOrd="0" presId="urn:microsoft.com/office/officeart/2008/layout/HorizontalMultiLevelHierarchy"/>
    <dgm:cxn modelId="{60924BA1-CE2A-BB4A-9C02-236B3E3B4BD2}" type="presParOf" srcId="{7377E58F-198D-DE48-B3AF-2D2AF67C403D}" destId="{1C998B4A-F8C8-5D49-862A-38B9C7611407}" srcOrd="0" destOrd="0" presId="urn:microsoft.com/office/officeart/2008/layout/HorizontalMultiLevelHierarchy"/>
    <dgm:cxn modelId="{43556D1C-5D07-1E4C-B6B3-484A8C644895}" type="presParOf" srcId="{7377E58F-198D-DE48-B3AF-2D2AF67C403D}" destId="{F9C8551A-E3F5-1A41-9D81-BA411262A93F}" srcOrd="1" destOrd="0" presId="urn:microsoft.com/office/officeart/2008/layout/HorizontalMultiLevelHierarchy"/>
    <dgm:cxn modelId="{C8FA7551-FFDC-F847-B0B5-D17B2A3182F1}" type="presParOf" srcId="{551EC4E6-AE1D-DD43-B7C4-D7EFBEA2E636}" destId="{928DE555-0859-B94D-9715-6D45B93E2AAB}" srcOrd="6" destOrd="0" presId="urn:microsoft.com/office/officeart/2008/layout/HorizontalMultiLevelHierarchy"/>
    <dgm:cxn modelId="{E0C96E50-94F2-DC4B-B3E6-7D7A18776FB3}" type="presParOf" srcId="{928DE555-0859-B94D-9715-6D45B93E2AAB}" destId="{C36F9FE7-1392-7342-A5AE-180D6E793715}" srcOrd="0" destOrd="0" presId="urn:microsoft.com/office/officeart/2008/layout/HorizontalMultiLevelHierarchy"/>
    <dgm:cxn modelId="{2EB61AD7-9F23-5345-9695-F6E773B8045E}" type="presParOf" srcId="{551EC4E6-AE1D-DD43-B7C4-D7EFBEA2E636}" destId="{33F37005-CB6D-384C-9D2B-A6B7C528DE7D}" srcOrd="7" destOrd="0" presId="urn:microsoft.com/office/officeart/2008/layout/HorizontalMultiLevelHierarchy"/>
    <dgm:cxn modelId="{7568A783-E105-9D4E-8390-6A73E06A7FF1}" type="presParOf" srcId="{33F37005-CB6D-384C-9D2B-A6B7C528DE7D}" destId="{34EC2BAF-C861-E344-93B6-BD781E999415}" srcOrd="0" destOrd="0" presId="urn:microsoft.com/office/officeart/2008/layout/HorizontalMultiLevelHierarchy"/>
    <dgm:cxn modelId="{8BD4F342-A5B9-4549-80F1-4A3D4F3E2C6D}" type="presParOf" srcId="{33F37005-CB6D-384C-9D2B-A6B7C528DE7D}" destId="{C1F4DD8D-9955-404F-A05E-96BB48D5CB0F}" srcOrd="1" destOrd="0" presId="urn:microsoft.com/office/officeart/2008/layout/HorizontalMultiLevelHierarchy"/>
    <dgm:cxn modelId="{32C3398C-C249-2A4B-9FBE-44CE79043187}" type="presParOf" srcId="{551EC4E6-AE1D-DD43-B7C4-D7EFBEA2E636}" destId="{16C85C82-6470-8646-96C7-31FFA373367A}" srcOrd="8" destOrd="0" presId="urn:microsoft.com/office/officeart/2008/layout/HorizontalMultiLevelHierarchy"/>
    <dgm:cxn modelId="{B0EE705F-5574-A343-A021-BEE0DEF6ECEC}" type="presParOf" srcId="{16C85C82-6470-8646-96C7-31FFA373367A}" destId="{E75D5FE3-D3A9-DE4C-8738-347AAFDD9B25}" srcOrd="0" destOrd="0" presId="urn:microsoft.com/office/officeart/2008/layout/HorizontalMultiLevelHierarchy"/>
    <dgm:cxn modelId="{427F8009-7886-3D47-A2A5-6E55C313036F}" type="presParOf" srcId="{551EC4E6-AE1D-DD43-B7C4-D7EFBEA2E636}" destId="{16461009-0C6D-4842-82BC-5776B4A5EDB2}" srcOrd="9" destOrd="0" presId="urn:microsoft.com/office/officeart/2008/layout/HorizontalMultiLevelHierarchy"/>
    <dgm:cxn modelId="{5B7FAF75-5BAE-CB40-9FCA-1A4E4E8E9B65}" type="presParOf" srcId="{16461009-0C6D-4842-82BC-5776B4A5EDB2}" destId="{54A3275B-2615-A84F-8872-C15EFA9DF312}" srcOrd="0" destOrd="0" presId="urn:microsoft.com/office/officeart/2008/layout/HorizontalMultiLevelHierarchy"/>
    <dgm:cxn modelId="{33489541-0447-8C46-8257-6E266F4764FA}"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50F7CDD9-C3DD-2F4A-B46A-68BAF36EFE70}" type="presOf" srcId="{45267C76-6276-B44A-878A-9D61B556EBD7}" destId="{1F2800E8-CF94-FD43-8D0E-7E4B278315B1}" srcOrd="0" destOrd="0" presId="urn:microsoft.com/office/officeart/2008/layout/HorizontalMultiLevelHierarchy"/>
    <dgm:cxn modelId="{6C300653-235B-3949-81E6-50BA9AA2BB10}" type="presOf" srcId="{DD9C6C10-8928-CB48-AA40-BA3BAB797612}" destId="{54A3275B-2615-A84F-8872-C15EFA9DF312}" srcOrd="0" destOrd="0" presId="urn:microsoft.com/office/officeart/2008/layout/HorizontalMultiLevelHierarchy"/>
    <dgm:cxn modelId="{2C4B59DA-5D02-9749-BF46-73D7B61DF3E5}" type="presOf" srcId="{CF4D885F-5932-294C-9DC5-50EEF6E74251}" destId="{928DE555-0859-B94D-9715-6D45B93E2AAB}" srcOrd="0" destOrd="0" presId="urn:microsoft.com/office/officeart/2008/layout/HorizontalMultiLevelHierarchy"/>
    <dgm:cxn modelId="{71076636-8B17-9F42-9632-73C2F7F0F247}"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FF5E10C-1040-C847-948B-2726440A33AD}" type="presOf" srcId="{CC08C8E7-D5AB-9C4F-A78B-4A8C57EB2D22}" destId="{7111AE39-B455-7C4D-91F4-9E37E3822D07}" srcOrd="0" destOrd="0" presId="urn:microsoft.com/office/officeart/2008/layout/HorizontalMultiLevelHierarchy"/>
    <dgm:cxn modelId="{9033508F-1C32-5E48-A356-C7BAE2D1C73E}"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5B1E39F-C6AB-7B4E-942E-D383DCD5BA1C}" type="presOf" srcId="{CF4D885F-5932-294C-9DC5-50EEF6E74251}" destId="{C36F9FE7-1392-7342-A5AE-180D6E793715}" srcOrd="1"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B8BBDB24-187A-3C44-B24B-F74281142BF6}" type="presOf" srcId="{9BA062DA-6B7A-FC4F-B1BB-7CC4C74C72CE}" destId="{1C998B4A-F8C8-5D49-862A-38B9C7611407}" srcOrd="0" destOrd="0" presId="urn:microsoft.com/office/officeart/2008/layout/HorizontalMultiLevelHierarchy"/>
    <dgm:cxn modelId="{6A15FFAE-B419-0949-A58F-740F5EC75173}" type="presOf" srcId="{BDC2CFA9-99C6-8347-9628-F8B57513FB8C}" destId="{93180932-306E-E545-95F9-2A5635FDC9F1}" srcOrd="0" destOrd="0" presId="urn:microsoft.com/office/officeart/2008/layout/HorizontalMultiLevelHierarchy"/>
    <dgm:cxn modelId="{D191B4FA-5E1A-954A-8839-3BD2C81E9C25}" type="presOf" srcId="{BDC2CFA9-99C6-8347-9628-F8B57513FB8C}" destId="{7A2CD5A7-70D6-DE44-803D-0740544CB367}" srcOrd="1" destOrd="0" presId="urn:microsoft.com/office/officeart/2008/layout/HorizontalMultiLevelHierarchy"/>
    <dgm:cxn modelId="{A98F9817-71E1-EA46-9D73-B13368F83A9D}" type="presOf" srcId="{2EFE4671-8583-3540-9262-1FC578B666F4}" destId="{3013142F-A3C7-F746-853E-2CA8B540A8DE}"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6E207718-D6C5-424B-BF6F-79D9D936E29B}" type="presOf" srcId="{3D31B950-19EC-BA4B-AC0E-A345434DEE63}" destId="{16C85C82-6470-8646-96C7-31FFA373367A}" srcOrd="0" destOrd="0" presId="urn:microsoft.com/office/officeart/2008/layout/HorizontalMultiLevelHierarchy"/>
    <dgm:cxn modelId="{A14F5B76-12CC-DE4B-91DD-3B0A65D9516C}" type="presOf" srcId="{AD7D68D5-8DE3-494E-9BCC-07763443C8D3}" destId="{34EC2BAF-C861-E344-93B6-BD781E999415}" srcOrd="0" destOrd="0" presId="urn:microsoft.com/office/officeart/2008/layout/HorizontalMultiLevelHierarchy"/>
    <dgm:cxn modelId="{60E1B977-FD01-8A4D-A9C3-F6AD4676B8B5}"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31597DC-5548-694E-8DE7-F1D49143DE5E}"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4E2DE5B-1846-E546-B78E-78DD89426B78}" type="presOf" srcId="{3D31B950-19EC-BA4B-AC0E-A345434DEE63}" destId="{E75D5FE3-D3A9-DE4C-8738-347AAFDD9B25}" srcOrd="1" destOrd="0" presId="urn:microsoft.com/office/officeart/2008/layout/HorizontalMultiLevelHierarchy"/>
    <dgm:cxn modelId="{2E2EC053-406F-9940-814C-72F8ADFB5E59}" type="presOf" srcId="{45267C76-6276-B44A-878A-9D61B556EBD7}" destId="{938A9782-2B6B-8141-99DA-6568305E0C38}" srcOrd="1" destOrd="0" presId="urn:microsoft.com/office/officeart/2008/layout/HorizontalMultiLevelHierarchy"/>
    <dgm:cxn modelId="{7DE0BD24-0199-BA40-8B02-FE4EE1B3AD0E}" type="presParOf" srcId="{3013142F-A3C7-F746-853E-2CA8B540A8DE}" destId="{B764B132-0961-414E-B6FA-FB0C6C1C6CED}" srcOrd="0" destOrd="0" presId="urn:microsoft.com/office/officeart/2008/layout/HorizontalMultiLevelHierarchy"/>
    <dgm:cxn modelId="{115FE841-587D-DB41-975E-92CA11665AE5}" type="presParOf" srcId="{B764B132-0961-414E-B6FA-FB0C6C1C6CED}" destId="{7111AE39-B455-7C4D-91F4-9E37E3822D07}" srcOrd="0" destOrd="0" presId="urn:microsoft.com/office/officeart/2008/layout/HorizontalMultiLevelHierarchy"/>
    <dgm:cxn modelId="{D3D98998-4460-514E-8A4D-4873BDFE680B}" type="presParOf" srcId="{B764B132-0961-414E-B6FA-FB0C6C1C6CED}" destId="{551EC4E6-AE1D-DD43-B7C4-D7EFBEA2E636}" srcOrd="1" destOrd="0" presId="urn:microsoft.com/office/officeart/2008/layout/HorizontalMultiLevelHierarchy"/>
    <dgm:cxn modelId="{4E869FB3-329A-F84A-AF78-A6B8681548AA}" type="presParOf" srcId="{551EC4E6-AE1D-DD43-B7C4-D7EFBEA2E636}" destId="{082A771F-69AF-7C4C-86CB-DF1CD8CB6581}" srcOrd="0" destOrd="0" presId="urn:microsoft.com/office/officeart/2008/layout/HorizontalMultiLevelHierarchy"/>
    <dgm:cxn modelId="{C2C69FED-DCCB-5640-9046-6D6B049DD539}" type="presParOf" srcId="{082A771F-69AF-7C4C-86CB-DF1CD8CB6581}" destId="{F726EDD3-E670-9B47-8786-4F599884289D}" srcOrd="0" destOrd="0" presId="urn:microsoft.com/office/officeart/2008/layout/HorizontalMultiLevelHierarchy"/>
    <dgm:cxn modelId="{D287CFAC-41F2-504D-B02E-2A3BD1E7D658}" type="presParOf" srcId="{551EC4E6-AE1D-DD43-B7C4-D7EFBEA2E636}" destId="{7B40AE63-0EA3-0747-BCE5-5F3AB0355BF2}" srcOrd="1" destOrd="0" presId="urn:microsoft.com/office/officeart/2008/layout/HorizontalMultiLevelHierarchy"/>
    <dgm:cxn modelId="{72EB3A08-67ED-5243-840A-D2B26D04A33E}" type="presParOf" srcId="{7B40AE63-0EA3-0747-BCE5-5F3AB0355BF2}" destId="{C852AF5D-E3CA-F844-B775-08DD6E6FB940}" srcOrd="0" destOrd="0" presId="urn:microsoft.com/office/officeart/2008/layout/HorizontalMultiLevelHierarchy"/>
    <dgm:cxn modelId="{563860EF-1278-D64E-B620-1978750F8621}" type="presParOf" srcId="{7B40AE63-0EA3-0747-BCE5-5F3AB0355BF2}" destId="{30463D07-8E7F-3146-97CE-76CE82648742}" srcOrd="1" destOrd="0" presId="urn:microsoft.com/office/officeart/2008/layout/HorizontalMultiLevelHierarchy"/>
    <dgm:cxn modelId="{207DAB77-B61E-0A48-BBDA-349F0F6238AB}" type="presParOf" srcId="{551EC4E6-AE1D-DD43-B7C4-D7EFBEA2E636}" destId="{93180932-306E-E545-95F9-2A5635FDC9F1}" srcOrd="2" destOrd="0" presId="urn:microsoft.com/office/officeart/2008/layout/HorizontalMultiLevelHierarchy"/>
    <dgm:cxn modelId="{A3EAFBE3-ABDA-4C4E-9493-F2C2AB4A2B73}" type="presParOf" srcId="{93180932-306E-E545-95F9-2A5635FDC9F1}" destId="{7A2CD5A7-70D6-DE44-803D-0740544CB367}" srcOrd="0" destOrd="0" presId="urn:microsoft.com/office/officeart/2008/layout/HorizontalMultiLevelHierarchy"/>
    <dgm:cxn modelId="{F0D55CF9-6D95-C348-A493-C634E1C1BFD3}" type="presParOf" srcId="{551EC4E6-AE1D-DD43-B7C4-D7EFBEA2E636}" destId="{A0C9905E-6DBF-7645-94A7-C4BCDADC46B9}" srcOrd="3" destOrd="0" presId="urn:microsoft.com/office/officeart/2008/layout/HorizontalMultiLevelHierarchy"/>
    <dgm:cxn modelId="{6F17232E-D8AF-5D49-BA87-CA873B918131}" type="presParOf" srcId="{A0C9905E-6DBF-7645-94A7-C4BCDADC46B9}" destId="{D3E2E567-EC04-E743-9B8C-985408EA1058}" srcOrd="0" destOrd="0" presId="urn:microsoft.com/office/officeart/2008/layout/HorizontalMultiLevelHierarchy"/>
    <dgm:cxn modelId="{84A79E22-ED89-5B48-8C8A-E35B38FD2496}" type="presParOf" srcId="{A0C9905E-6DBF-7645-94A7-C4BCDADC46B9}" destId="{1488A531-D252-B440-B1DA-4363F37F8970}" srcOrd="1" destOrd="0" presId="urn:microsoft.com/office/officeart/2008/layout/HorizontalMultiLevelHierarchy"/>
    <dgm:cxn modelId="{100AF2AD-DF30-7A49-B591-19C80C036178}" type="presParOf" srcId="{551EC4E6-AE1D-DD43-B7C4-D7EFBEA2E636}" destId="{1F2800E8-CF94-FD43-8D0E-7E4B278315B1}" srcOrd="4" destOrd="0" presId="urn:microsoft.com/office/officeart/2008/layout/HorizontalMultiLevelHierarchy"/>
    <dgm:cxn modelId="{1D3A50A2-A22B-7E40-8BF2-0E1E70DEDF3B}" type="presParOf" srcId="{1F2800E8-CF94-FD43-8D0E-7E4B278315B1}" destId="{938A9782-2B6B-8141-99DA-6568305E0C38}" srcOrd="0" destOrd="0" presId="urn:microsoft.com/office/officeart/2008/layout/HorizontalMultiLevelHierarchy"/>
    <dgm:cxn modelId="{B824A928-2A7D-4F4B-8EE2-691ACB4EF465}" type="presParOf" srcId="{551EC4E6-AE1D-DD43-B7C4-D7EFBEA2E636}" destId="{7377E58F-198D-DE48-B3AF-2D2AF67C403D}" srcOrd="5" destOrd="0" presId="urn:microsoft.com/office/officeart/2008/layout/HorizontalMultiLevelHierarchy"/>
    <dgm:cxn modelId="{6F69F7C0-41D7-2441-89C4-07BA97D69D09}" type="presParOf" srcId="{7377E58F-198D-DE48-B3AF-2D2AF67C403D}" destId="{1C998B4A-F8C8-5D49-862A-38B9C7611407}" srcOrd="0" destOrd="0" presId="urn:microsoft.com/office/officeart/2008/layout/HorizontalMultiLevelHierarchy"/>
    <dgm:cxn modelId="{3D61BF2F-57E8-6641-AE78-421F0EF97D62}" type="presParOf" srcId="{7377E58F-198D-DE48-B3AF-2D2AF67C403D}" destId="{F9C8551A-E3F5-1A41-9D81-BA411262A93F}" srcOrd="1" destOrd="0" presId="urn:microsoft.com/office/officeart/2008/layout/HorizontalMultiLevelHierarchy"/>
    <dgm:cxn modelId="{4EF42140-BE60-0145-9C55-46CE00122AAC}" type="presParOf" srcId="{551EC4E6-AE1D-DD43-B7C4-D7EFBEA2E636}" destId="{928DE555-0859-B94D-9715-6D45B93E2AAB}" srcOrd="6" destOrd="0" presId="urn:microsoft.com/office/officeart/2008/layout/HorizontalMultiLevelHierarchy"/>
    <dgm:cxn modelId="{7FB6AD51-9DAE-3A4A-8825-469A173264DB}" type="presParOf" srcId="{928DE555-0859-B94D-9715-6D45B93E2AAB}" destId="{C36F9FE7-1392-7342-A5AE-180D6E793715}" srcOrd="0" destOrd="0" presId="urn:microsoft.com/office/officeart/2008/layout/HorizontalMultiLevelHierarchy"/>
    <dgm:cxn modelId="{A8A69DC3-291A-9349-A4CF-D3683029969E}" type="presParOf" srcId="{551EC4E6-AE1D-DD43-B7C4-D7EFBEA2E636}" destId="{33F37005-CB6D-384C-9D2B-A6B7C528DE7D}" srcOrd="7" destOrd="0" presId="urn:microsoft.com/office/officeart/2008/layout/HorizontalMultiLevelHierarchy"/>
    <dgm:cxn modelId="{128D3E6D-A898-654B-9CCB-34805C2C9E81}" type="presParOf" srcId="{33F37005-CB6D-384C-9D2B-A6B7C528DE7D}" destId="{34EC2BAF-C861-E344-93B6-BD781E999415}" srcOrd="0" destOrd="0" presId="urn:microsoft.com/office/officeart/2008/layout/HorizontalMultiLevelHierarchy"/>
    <dgm:cxn modelId="{206441B8-E641-6A42-9900-BD68928131FC}" type="presParOf" srcId="{33F37005-CB6D-384C-9D2B-A6B7C528DE7D}" destId="{C1F4DD8D-9955-404F-A05E-96BB48D5CB0F}" srcOrd="1" destOrd="0" presId="urn:microsoft.com/office/officeart/2008/layout/HorizontalMultiLevelHierarchy"/>
    <dgm:cxn modelId="{5B91A888-3667-A44D-AADD-9D60A2D12000}" type="presParOf" srcId="{551EC4E6-AE1D-DD43-B7C4-D7EFBEA2E636}" destId="{16C85C82-6470-8646-96C7-31FFA373367A}" srcOrd="8" destOrd="0" presId="urn:microsoft.com/office/officeart/2008/layout/HorizontalMultiLevelHierarchy"/>
    <dgm:cxn modelId="{47FD3816-4EE4-534C-ADFB-6D0ECD234B20}" type="presParOf" srcId="{16C85C82-6470-8646-96C7-31FFA373367A}" destId="{E75D5FE3-D3A9-DE4C-8738-347AAFDD9B25}" srcOrd="0" destOrd="0" presId="urn:microsoft.com/office/officeart/2008/layout/HorizontalMultiLevelHierarchy"/>
    <dgm:cxn modelId="{32FD7E2D-F541-F144-9B28-D7FD9CD6F78F}" type="presParOf" srcId="{551EC4E6-AE1D-DD43-B7C4-D7EFBEA2E636}" destId="{16461009-0C6D-4842-82BC-5776B4A5EDB2}" srcOrd="9" destOrd="0" presId="urn:microsoft.com/office/officeart/2008/layout/HorizontalMultiLevelHierarchy"/>
    <dgm:cxn modelId="{207D2D93-A534-DB49-9897-B206F98D941D}" type="presParOf" srcId="{16461009-0C6D-4842-82BC-5776B4A5EDB2}" destId="{54A3275B-2615-A84F-8872-C15EFA9DF312}" srcOrd="0" destOrd="0" presId="urn:microsoft.com/office/officeart/2008/layout/HorizontalMultiLevelHierarchy"/>
    <dgm:cxn modelId="{F030C700-EDB1-4244-9456-F9282C36FA0F}"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446603F0-2729-AC44-9D9B-A1EEF1E7A882}" type="presOf" srcId="{BDC2CFA9-99C6-8347-9628-F8B57513FB8C}" destId="{7A2CD5A7-70D6-DE44-803D-0740544CB367}" srcOrd="1" destOrd="0" presId="urn:microsoft.com/office/officeart/2008/layout/HorizontalMultiLevelHierarchy"/>
    <dgm:cxn modelId="{4BE57703-1EB9-6941-98FC-957E3CF7AE82}" type="presOf" srcId="{DD5BF61D-B843-C744-B9A9-3312A1287EF4}" destId="{C852AF5D-E3CA-F844-B775-08DD6E6FB940}" srcOrd="0" destOrd="0" presId="urn:microsoft.com/office/officeart/2008/layout/HorizontalMultiLevelHierarchy"/>
    <dgm:cxn modelId="{12AF5BCE-DFD7-9F47-9438-9656C314734E}"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901D8B0-2C13-8541-9C3E-E70B60D86830}" type="presOf" srcId="{3D31B950-19EC-BA4B-AC0E-A345434DEE63}" destId="{E75D5FE3-D3A9-DE4C-8738-347AAFDD9B25}" srcOrd="1" destOrd="0" presId="urn:microsoft.com/office/officeart/2008/layout/HorizontalMultiLevelHierarchy"/>
    <dgm:cxn modelId="{8131D2FC-77B1-184D-B2FB-F9E5EF43B8C3}" type="presOf" srcId="{CC08C8E7-D5AB-9C4F-A78B-4A8C57EB2D22}" destId="{7111AE39-B455-7C4D-91F4-9E37E3822D07}" srcOrd="0" destOrd="0" presId="urn:microsoft.com/office/officeart/2008/layout/HorizontalMultiLevelHierarchy"/>
    <dgm:cxn modelId="{4DD9C60F-0038-9541-A266-961AA2F6B722}"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72AA53D0-3CE5-CE47-99B4-F6E6832F95C1}" type="presOf" srcId="{45267C76-6276-B44A-878A-9D61B556EBD7}" destId="{938A9782-2B6B-8141-99DA-6568305E0C38}" srcOrd="1" destOrd="0" presId="urn:microsoft.com/office/officeart/2008/layout/HorizontalMultiLevelHierarchy"/>
    <dgm:cxn modelId="{618135C1-D126-1C49-939E-6508FAE39069}" type="presOf" srcId="{45267C76-6276-B44A-878A-9D61B556EBD7}" destId="{1F2800E8-CF94-FD43-8D0E-7E4B278315B1}"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F86A9134-5830-1048-8A30-85EDD7CF2334}" type="presOf" srcId="{3D31B950-19EC-BA4B-AC0E-A345434DEE63}" destId="{16C85C82-6470-8646-96C7-31FFA373367A}" srcOrd="0" destOrd="0" presId="urn:microsoft.com/office/officeart/2008/layout/HorizontalMultiLevelHierarchy"/>
    <dgm:cxn modelId="{B22CFA02-10FC-E745-90BC-F10507466F06}"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C53CF8-D500-B84C-8574-D3DF1A33E4B5}" type="presOf" srcId="{BDC2CFA9-99C6-8347-9628-F8B57513FB8C}" destId="{93180932-306E-E545-95F9-2A5635FDC9F1}" srcOrd="0" destOrd="0" presId="urn:microsoft.com/office/officeart/2008/layout/HorizontalMultiLevelHierarchy"/>
    <dgm:cxn modelId="{5B46F85E-02AA-3A48-BF7F-AF69F3E3D2D8}" type="presOf" srcId="{CF4D885F-5932-294C-9DC5-50EEF6E74251}" destId="{928DE555-0859-B94D-9715-6D45B93E2AAB}" srcOrd="0" destOrd="0" presId="urn:microsoft.com/office/officeart/2008/layout/HorizontalMultiLevelHierarchy"/>
    <dgm:cxn modelId="{8FD678A5-FB57-164F-A5CE-A63DFC9C6609}" type="presOf" srcId="{AD7D68D5-8DE3-494E-9BCC-07763443C8D3}" destId="{34EC2BAF-C861-E344-93B6-BD781E999415}" srcOrd="0" destOrd="0" presId="urn:microsoft.com/office/officeart/2008/layout/HorizontalMultiLevelHierarchy"/>
    <dgm:cxn modelId="{8B0512E5-5B65-9440-A257-8CC3861DD0C2}" type="presOf" srcId="{DD9C6C10-8928-CB48-AA40-BA3BAB797612}" destId="{54A3275B-2615-A84F-8872-C15EFA9DF312}"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7B59F58-CEF6-1C40-A2E3-17460338168B}" type="presOf" srcId="{9BA062DA-6B7A-FC4F-B1BB-7CC4C74C72CE}" destId="{1C998B4A-F8C8-5D49-862A-38B9C7611407}" srcOrd="0" destOrd="0" presId="urn:microsoft.com/office/officeart/2008/layout/HorizontalMultiLevelHierarchy"/>
    <dgm:cxn modelId="{0F9876C6-6251-7E49-AD8C-29ECB4FB29A5}" type="presOf" srcId="{CF4D885F-5932-294C-9DC5-50EEF6E74251}" destId="{C36F9FE7-1392-7342-A5AE-180D6E793715}" srcOrd="1" destOrd="0" presId="urn:microsoft.com/office/officeart/2008/layout/HorizontalMultiLevelHierarchy"/>
    <dgm:cxn modelId="{76C3E600-C16C-3843-99BB-32C28B436B96}" type="presOf" srcId="{A73DCD64-89DF-3E4C-9543-0D417B51464E}" destId="{082A771F-69AF-7C4C-86CB-DF1CD8CB6581}" srcOrd="0" destOrd="0" presId="urn:microsoft.com/office/officeart/2008/layout/HorizontalMultiLevelHierarchy"/>
    <dgm:cxn modelId="{2330BF98-5864-CD44-80C0-6A7ECC1A748C}" type="presParOf" srcId="{3013142F-A3C7-F746-853E-2CA8B540A8DE}" destId="{B764B132-0961-414E-B6FA-FB0C6C1C6CED}" srcOrd="0" destOrd="0" presId="urn:microsoft.com/office/officeart/2008/layout/HorizontalMultiLevelHierarchy"/>
    <dgm:cxn modelId="{E1D49926-B59D-CF45-815A-055558226009}" type="presParOf" srcId="{B764B132-0961-414E-B6FA-FB0C6C1C6CED}" destId="{7111AE39-B455-7C4D-91F4-9E37E3822D07}" srcOrd="0" destOrd="0" presId="urn:microsoft.com/office/officeart/2008/layout/HorizontalMultiLevelHierarchy"/>
    <dgm:cxn modelId="{AA775B6E-D285-2945-8541-A0CF4917F6C0}" type="presParOf" srcId="{B764B132-0961-414E-B6FA-FB0C6C1C6CED}" destId="{551EC4E6-AE1D-DD43-B7C4-D7EFBEA2E636}" srcOrd="1" destOrd="0" presId="urn:microsoft.com/office/officeart/2008/layout/HorizontalMultiLevelHierarchy"/>
    <dgm:cxn modelId="{2C100BC8-6F9E-A444-915D-B02F7A1149E1}" type="presParOf" srcId="{551EC4E6-AE1D-DD43-B7C4-D7EFBEA2E636}" destId="{082A771F-69AF-7C4C-86CB-DF1CD8CB6581}" srcOrd="0" destOrd="0" presId="urn:microsoft.com/office/officeart/2008/layout/HorizontalMultiLevelHierarchy"/>
    <dgm:cxn modelId="{2F48DA58-870E-E740-BDAE-2D97E721727A}" type="presParOf" srcId="{082A771F-69AF-7C4C-86CB-DF1CD8CB6581}" destId="{F726EDD3-E670-9B47-8786-4F599884289D}" srcOrd="0" destOrd="0" presId="urn:microsoft.com/office/officeart/2008/layout/HorizontalMultiLevelHierarchy"/>
    <dgm:cxn modelId="{9D4F1B0A-5E47-0A44-A4EB-97FDC68DFA69}" type="presParOf" srcId="{551EC4E6-AE1D-DD43-B7C4-D7EFBEA2E636}" destId="{7B40AE63-0EA3-0747-BCE5-5F3AB0355BF2}" srcOrd="1" destOrd="0" presId="urn:microsoft.com/office/officeart/2008/layout/HorizontalMultiLevelHierarchy"/>
    <dgm:cxn modelId="{DE990DA2-74BA-C64D-A486-F334F4027BEA}" type="presParOf" srcId="{7B40AE63-0EA3-0747-BCE5-5F3AB0355BF2}" destId="{C852AF5D-E3CA-F844-B775-08DD6E6FB940}" srcOrd="0" destOrd="0" presId="urn:microsoft.com/office/officeart/2008/layout/HorizontalMultiLevelHierarchy"/>
    <dgm:cxn modelId="{8A0A9DED-41AA-1E43-B12E-99CABD95452B}" type="presParOf" srcId="{7B40AE63-0EA3-0747-BCE5-5F3AB0355BF2}" destId="{30463D07-8E7F-3146-97CE-76CE82648742}" srcOrd="1" destOrd="0" presId="urn:microsoft.com/office/officeart/2008/layout/HorizontalMultiLevelHierarchy"/>
    <dgm:cxn modelId="{58F9D80E-DA54-954F-B1AD-898CA75B5376}" type="presParOf" srcId="{551EC4E6-AE1D-DD43-B7C4-D7EFBEA2E636}" destId="{93180932-306E-E545-95F9-2A5635FDC9F1}" srcOrd="2" destOrd="0" presId="urn:microsoft.com/office/officeart/2008/layout/HorizontalMultiLevelHierarchy"/>
    <dgm:cxn modelId="{FFB00164-2ECD-3A40-BC55-266B36954354}" type="presParOf" srcId="{93180932-306E-E545-95F9-2A5635FDC9F1}" destId="{7A2CD5A7-70D6-DE44-803D-0740544CB367}" srcOrd="0" destOrd="0" presId="urn:microsoft.com/office/officeart/2008/layout/HorizontalMultiLevelHierarchy"/>
    <dgm:cxn modelId="{DF7361DE-8A8C-334C-B88C-DD2D7891C525}" type="presParOf" srcId="{551EC4E6-AE1D-DD43-B7C4-D7EFBEA2E636}" destId="{A0C9905E-6DBF-7645-94A7-C4BCDADC46B9}" srcOrd="3" destOrd="0" presId="urn:microsoft.com/office/officeart/2008/layout/HorizontalMultiLevelHierarchy"/>
    <dgm:cxn modelId="{38982507-1B2D-154F-9A75-CE829A2E0F6A}" type="presParOf" srcId="{A0C9905E-6DBF-7645-94A7-C4BCDADC46B9}" destId="{D3E2E567-EC04-E743-9B8C-985408EA1058}" srcOrd="0" destOrd="0" presId="urn:microsoft.com/office/officeart/2008/layout/HorizontalMultiLevelHierarchy"/>
    <dgm:cxn modelId="{3FCB7FF9-9C96-4446-A304-A7AFCA8FFE1E}" type="presParOf" srcId="{A0C9905E-6DBF-7645-94A7-C4BCDADC46B9}" destId="{1488A531-D252-B440-B1DA-4363F37F8970}" srcOrd="1" destOrd="0" presId="urn:microsoft.com/office/officeart/2008/layout/HorizontalMultiLevelHierarchy"/>
    <dgm:cxn modelId="{8440A0F1-7B25-DD4C-8C6D-7CB12AFFB42B}" type="presParOf" srcId="{551EC4E6-AE1D-DD43-B7C4-D7EFBEA2E636}" destId="{1F2800E8-CF94-FD43-8D0E-7E4B278315B1}" srcOrd="4" destOrd="0" presId="urn:microsoft.com/office/officeart/2008/layout/HorizontalMultiLevelHierarchy"/>
    <dgm:cxn modelId="{2C48818F-9106-EA4C-9280-3D347F79C650}" type="presParOf" srcId="{1F2800E8-CF94-FD43-8D0E-7E4B278315B1}" destId="{938A9782-2B6B-8141-99DA-6568305E0C38}" srcOrd="0" destOrd="0" presId="urn:microsoft.com/office/officeart/2008/layout/HorizontalMultiLevelHierarchy"/>
    <dgm:cxn modelId="{9995D25B-1A7E-1B43-8514-C8D7DD6F9216}" type="presParOf" srcId="{551EC4E6-AE1D-DD43-B7C4-D7EFBEA2E636}" destId="{7377E58F-198D-DE48-B3AF-2D2AF67C403D}" srcOrd="5" destOrd="0" presId="urn:microsoft.com/office/officeart/2008/layout/HorizontalMultiLevelHierarchy"/>
    <dgm:cxn modelId="{9F8C0160-E90A-884B-A273-6CF6BD0B3E5A}" type="presParOf" srcId="{7377E58F-198D-DE48-B3AF-2D2AF67C403D}" destId="{1C998B4A-F8C8-5D49-862A-38B9C7611407}" srcOrd="0" destOrd="0" presId="urn:microsoft.com/office/officeart/2008/layout/HorizontalMultiLevelHierarchy"/>
    <dgm:cxn modelId="{CE3E6942-2F38-D946-8B23-D963CE959693}" type="presParOf" srcId="{7377E58F-198D-DE48-B3AF-2D2AF67C403D}" destId="{F9C8551A-E3F5-1A41-9D81-BA411262A93F}" srcOrd="1" destOrd="0" presId="urn:microsoft.com/office/officeart/2008/layout/HorizontalMultiLevelHierarchy"/>
    <dgm:cxn modelId="{A508A204-E337-9A49-88B7-252F77EBAD77}" type="presParOf" srcId="{551EC4E6-AE1D-DD43-B7C4-D7EFBEA2E636}" destId="{928DE555-0859-B94D-9715-6D45B93E2AAB}" srcOrd="6" destOrd="0" presId="urn:microsoft.com/office/officeart/2008/layout/HorizontalMultiLevelHierarchy"/>
    <dgm:cxn modelId="{5F0C88DA-8595-4D4E-B7A6-1E20E2786221}" type="presParOf" srcId="{928DE555-0859-B94D-9715-6D45B93E2AAB}" destId="{C36F9FE7-1392-7342-A5AE-180D6E793715}" srcOrd="0" destOrd="0" presId="urn:microsoft.com/office/officeart/2008/layout/HorizontalMultiLevelHierarchy"/>
    <dgm:cxn modelId="{9F6465EF-EB53-2F4E-B90B-BCF92FDE4BCC}" type="presParOf" srcId="{551EC4E6-AE1D-DD43-B7C4-D7EFBEA2E636}" destId="{33F37005-CB6D-384C-9D2B-A6B7C528DE7D}" srcOrd="7" destOrd="0" presId="urn:microsoft.com/office/officeart/2008/layout/HorizontalMultiLevelHierarchy"/>
    <dgm:cxn modelId="{45DED371-E609-5D42-98B6-3012CB1828AB}" type="presParOf" srcId="{33F37005-CB6D-384C-9D2B-A6B7C528DE7D}" destId="{34EC2BAF-C861-E344-93B6-BD781E999415}" srcOrd="0" destOrd="0" presId="urn:microsoft.com/office/officeart/2008/layout/HorizontalMultiLevelHierarchy"/>
    <dgm:cxn modelId="{C2FDB71C-8219-FE40-B743-A345094F397A}" type="presParOf" srcId="{33F37005-CB6D-384C-9D2B-A6B7C528DE7D}" destId="{C1F4DD8D-9955-404F-A05E-96BB48D5CB0F}" srcOrd="1" destOrd="0" presId="urn:microsoft.com/office/officeart/2008/layout/HorizontalMultiLevelHierarchy"/>
    <dgm:cxn modelId="{E4AE1E0B-C0AD-7C42-988E-80021998BAEC}" type="presParOf" srcId="{551EC4E6-AE1D-DD43-B7C4-D7EFBEA2E636}" destId="{16C85C82-6470-8646-96C7-31FFA373367A}" srcOrd="8" destOrd="0" presId="urn:microsoft.com/office/officeart/2008/layout/HorizontalMultiLevelHierarchy"/>
    <dgm:cxn modelId="{070A87C2-1622-F740-A656-2C32772143C0}" type="presParOf" srcId="{16C85C82-6470-8646-96C7-31FFA373367A}" destId="{E75D5FE3-D3A9-DE4C-8738-347AAFDD9B25}" srcOrd="0" destOrd="0" presId="urn:microsoft.com/office/officeart/2008/layout/HorizontalMultiLevelHierarchy"/>
    <dgm:cxn modelId="{C57A75AB-A16E-8541-B08B-CB3AFC43BEEF}" type="presParOf" srcId="{551EC4E6-AE1D-DD43-B7C4-D7EFBEA2E636}" destId="{16461009-0C6D-4842-82BC-5776B4A5EDB2}" srcOrd="9" destOrd="0" presId="urn:microsoft.com/office/officeart/2008/layout/HorizontalMultiLevelHierarchy"/>
    <dgm:cxn modelId="{733A0D83-13F5-B442-8D45-1EDA6B216C25}" type="presParOf" srcId="{16461009-0C6D-4842-82BC-5776B4A5EDB2}" destId="{54A3275B-2615-A84F-8872-C15EFA9DF312}" srcOrd="0" destOrd="0" presId="urn:microsoft.com/office/officeart/2008/layout/HorizontalMultiLevelHierarchy"/>
    <dgm:cxn modelId="{37EE5A30-1CC4-E041-A6A5-18520369667B}"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5" loCatId="" qsTypeId="urn:microsoft.com/office/officeart/2005/8/quickstyle/simple5#64" qsCatId="simple" csTypeId="urn:microsoft.com/office/officeart/2005/8/colors/accent0_1#64"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29D642A7-A424-7149-B605-3A59D6223519}" type="presOf" srcId="{A73DCD64-89DF-3E4C-9543-0D417B51464E}" destId="{082A771F-69AF-7C4C-86CB-DF1CD8CB6581}" srcOrd="0" destOrd="0" presId="urn:microsoft.com/office/officeart/2008/layout/HorizontalMultiLevelHierarchy#65"/>
    <dgm:cxn modelId="{FE34B427-9D47-5D4F-B08C-79C955C57CBA}" srcId="{CC08C8E7-D5AB-9C4F-A78B-4A8C57EB2D22}" destId="{DD5BF61D-B843-C744-B9A9-3312A1287EF4}" srcOrd="0" destOrd="0" parTransId="{A73DCD64-89DF-3E4C-9543-0D417B51464E}" sibTransId="{5F6E09CE-61C0-D34C-AE4A-99D078D226DF}"/>
    <dgm:cxn modelId="{A3F0B110-0FE3-6F45-9ECE-78E084EDF670}" type="presOf" srcId="{45267C76-6276-B44A-878A-9D61B556EBD7}" destId="{1F2800E8-CF94-FD43-8D0E-7E4B278315B1}" srcOrd="0" destOrd="0" presId="urn:microsoft.com/office/officeart/2008/layout/HorizontalMultiLevelHierarchy#65"/>
    <dgm:cxn modelId="{8134869B-E899-1C41-AA0E-AD01048DF4D2}" type="presOf" srcId="{BDC2CFA9-99C6-8347-9628-F8B57513FB8C}" destId="{93180932-306E-E545-95F9-2A5635FDC9F1}" srcOrd="0" destOrd="0" presId="urn:microsoft.com/office/officeart/2008/layout/HorizontalMultiLevelHierarchy#65"/>
    <dgm:cxn modelId="{387F2314-4D82-884C-9D6F-7AF1522F646B}" type="presOf" srcId="{45267C76-6276-B44A-878A-9D61B556EBD7}" destId="{938A9782-2B6B-8141-99DA-6568305E0C38}" srcOrd="1" destOrd="0" presId="urn:microsoft.com/office/officeart/2008/layout/HorizontalMultiLevelHierarchy#65"/>
    <dgm:cxn modelId="{736578FC-B31E-7C47-8CEE-5F06727D1A65}" type="presOf" srcId="{773FD5F0-F007-F148-886B-86E72F86266E}" destId="{D3E2E567-EC04-E743-9B8C-985408EA1058}" srcOrd="0" destOrd="0" presId="urn:microsoft.com/office/officeart/2008/layout/HorizontalMultiLevelHierarchy#65"/>
    <dgm:cxn modelId="{5825B1EE-C4D6-364D-84F5-058B16AED7CA}" type="presOf" srcId="{CC08C8E7-D5AB-9C4F-A78B-4A8C57EB2D22}" destId="{7111AE39-B455-7C4D-91F4-9E37E3822D07}" srcOrd="0" destOrd="0" presId="urn:microsoft.com/office/officeart/2008/layout/HorizontalMultiLevelHierarchy#65"/>
    <dgm:cxn modelId="{E9AD3059-4865-0E48-B7F7-C7833F7C9B69}" type="presOf" srcId="{BDC2CFA9-99C6-8347-9628-F8B57513FB8C}" destId="{7A2CD5A7-70D6-DE44-803D-0740544CB367}" srcOrd="1" destOrd="0" presId="urn:microsoft.com/office/officeart/2008/layout/HorizontalMultiLevelHierarchy#65"/>
    <dgm:cxn modelId="{73FD2AC6-E813-0842-ADD3-3C5310E8CAFE}" type="presOf" srcId="{9BA062DA-6B7A-FC4F-B1BB-7CC4C74C72CE}" destId="{1C998B4A-F8C8-5D49-862A-38B9C7611407}" srcOrd="0" destOrd="0" presId="urn:microsoft.com/office/officeart/2008/layout/HorizontalMultiLevelHierarchy#65"/>
    <dgm:cxn modelId="{2C3674BD-E39F-C54A-83FD-F6D889306681}" type="presOf" srcId="{2EFE4671-8583-3540-9262-1FC578B666F4}" destId="{3013142F-A3C7-F746-853E-2CA8B540A8DE}" srcOrd="0" destOrd="0" presId="urn:microsoft.com/office/officeart/2008/layout/HorizontalMultiLevelHierarchy#65"/>
    <dgm:cxn modelId="{0542DD29-DBFC-504E-B94E-19661B4F00FA}" type="presOf" srcId="{A73DCD64-89DF-3E4C-9543-0D417B51464E}" destId="{F726EDD3-E670-9B47-8786-4F599884289D}" srcOrd="1" destOrd="0" presId="urn:microsoft.com/office/officeart/2008/layout/HorizontalMultiLevelHierarchy#65"/>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D74D7E0-9948-A344-B2D2-D6C75CC3A26A}" type="presOf" srcId="{DD5BF61D-B843-C744-B9A9-3312A1287EF4}" destId="{C852AF5D-E3CA-F844-B775-08DD6E6FB940}" srcOrd="0" destOrd="0" presId="urn:microsoft.com/office/officeart/2008/layout/HorizontalMultiLevelHierarchy#65"/>
    <dgm:cxn modelId="{66589801-DDE0-4E42-85C6-14EC4AEDF886}" type="presParOf" srcId="{3013142F-A3C7-F746-853E-2CA8B540A8DE}" destId="{B764B132-0961-414E-B6FA-FB0C6C1C6CED}" srcOrd="0" destOrd="0" presId="urn:microsoft.com/office/officeart/2008/layout/HorizontalMultiLevelHierarchy#65"/>
    <dgm:cxn modelId="{5F272B76-5F27-EA4B-8D62-F8A1E5668D04}" type="presParOf" srcId="{B764B132-0961-414E-B6FA-FB0C6C1C6CED}" destId="{7111AE39-B455-7C4D-91F4-9E37E3822D07}" srcOrd="0" destOrd="0" presId="urn:microsoft.com/office/officeart/2008/layout/HorizontalMultiLevelHierarchy#65"/>
    <dgm:cxn modelId="{1B4B37AB-A107-BD4D-BE63-753955D1A4E3}" type="presParOf" srcId="{B764B132-0961-414E-B6FA-FB0C6C1C6CED}" destId="{551EC4E6-AE1D-DD43-B7C4-D7EFBEA2E636}" srcOrd="1" destOrd="0" presId="urn:microsoft.com/office/officeart/2008/layout/HorizontalMultiLevelHierarchy#65"/>
    <dgm:cxn modelId="{F59B9624-A377-E441-8A33-28396316F8E3}" type="presParOf" srcId="{551EC4E6-AE1D-DD43-B7C4-D7EFBEA2E636}" destId="{082A771F-69AF-7C4C-86CB-DF1CD8CB6581}" srcOrd="0" destOrd="0" presId="urn:microsoft.com/office/officeart/2008/layout/HorizontalMultiLevelHierarchy#65"/>
    <dgm:cxn modelId="{10C23CA1-21A9-D245-8AE6-0674A6EBEBA8}" type="presParOf" srcId="{082A771F-69AF-7C4C-86CB-DF1CD8CB6581}" destId="{F726EDD3-E670-9B47-8786-4F599884289D}" srcOrd="0" destOrd="0" presId="urn:microsoft.com/office/officeart/2008/layout/HorizontalMultiLevelHierarchy#65"/>
    <dgm:cxn modelId="{AEDA4569-DFBF-434D-9F77-DD59E64EC67A}" type="presParOf" srcId="{551EC4E6-AE1D-DD43-B7C4-D7EFBEA2E636}" destId="{7B40AE63-0EA3-0747-BCE5-5F3AB0355BF2}" srcOrd="1" destOrd="0" presId="urn:microsoft.com/office/officeart/2008/layout/HorizontalMultiLevelHierarchy#65"/>
    <dgm:cxn modelId="{3DDA6CC4-7353-4F48-8051-81803D51BF5C}" type="presParOf" srcId="{7B40AE63-0EA3-0747-BCE5-5F3AB0355BF2}" destId="{C852AF5D-E3CA-F844-B775-08DD6E6FB940}" srcOrd="0" destOrd="0" presId="urn:microsoft.com/office/officeart/2008/layout/HorizontalMultiLevelHierarchy#65"/>
    <dgm:cxn modelId="{ED1AD66D-B95F-A94D-B688-A924C0DA3427}" type="presParOf" srcId="{7B40AE63-0EA3-0747-BCE5-5F3AB0355BF2}" destId="{30463D07-8E7F-3146-97CE-76CE82648742}" srcOrd="1" destOrd="0" presId="urn:microsoft.com/office/officeart/2008/layout/HorizontalMultiLevelHierarchy#65"/>
    <dgm:cxn modelId="{2F450EE7-EAC2-0849-AE9A-9C63B4604A0A}" type="presParOf" srcId="{551EC4E6-AE1D-DD43-B7C4-D7EFBEA2E636}" destId="{93180932-306E-E545-95F9-2A5635FDC9F1}" srcOrd="2" destOrd="0" presId="urn:microsoft.com/office/officeart/2008/layout/HorizontalMultiLevelHierarchy#65"/>
    <dgm:cxn modelId="{18C1AF45-075B-7347-8FBE-5BD57E435E20}" type="presParOf" srcId="{93180932-306E-E545-95F9-2A5635FDC9F1}" destId="{7A2CD5A7-70D6-DE44-803D-0740544CB367}" srcOrd="0" destOrd="0" presId="urn:microsoft.com/office/officeart/2008/layout/HorizontalMultiLevelHierarchy#65"/>
    <dgm:cxn modelId="{DD054FD8-149C-764F-BA37-67FF02EEA10C}" type="presParOf" srcId="{551EC4E6-AE1D-DD43-B7C4-D7EFBEA2E636}" destId="{A0C9905E-6DBF-7645-94A7-C4BCDADC46B9}" srcOrd="3" destOrd="0" presId="urn:microsoft.com/office/officeart/2008/layout/HorizontalMultiLevelHierarchy#65"/>
    <dgm:cxn modelId="{78D0F209-1CEF-9F4C-87A0-A3CFFEB038BB}" type="presParOf" srcId="{A0C9905E-6DBF-7645-94A7-C4BCDADC46B9}" destId="{D3E2E567-EC04-E743-9B8C-985408EA1058}" srcOrd="0" destOrd="0" presId="urn:microsoft.com/office/officeart/2008/layout/HorizontalMultiLevelHierarchy#65"/>
    <dgm:cxn modelId="{2FDAE018-D25C-B34D-9302-8BC0AE6CA34B}" type="presParOf" srcId="{A0C9905E-6DBF-7645-94A7-C4BCDADC46B9}" destId="{1488A531-D252-B440-B1DA-4363F37F8970}" srcOrd="1" destOrd="0" presId="urn:microsoft.com/office/officeart/2008/layout/HorizontalMultiLevelHierarchy#65"/>
    <dgm:cxn modelId="{6470FEE0-19D4-A44D-94CD-ECBC4632B3FD}" type="presParOf" srcId="{551EC4E6-AE1D-DD43-B7C4-D7EFBEA2E636}" destId="{1F2800E8-CF94-FD43-8D0E-7E4B278315B1}" srcOrd="4" destOrd="0" presId="urn:microsoft.com/office/officeart/2008/layout/HorizontalMultiLevelHierarchy#65"/>
    <dgm:cxn modelId="{081F5957-09B7-EB4C-BB77-3DE905E07508}" type="presParOf" srcId="{1F2800E8-CF94-FD43-8D0E-7E4B278315B1}" destId="{938A9782-2B6B-8141-99DA-6568305E0C38}" srcOrd="0" destOrd="0" presId="urn:microsoft.com/office/officeart/2008/layout/HorizontalMultiLevelHierarchy#65"/>
    <dgm:cxn modelId="{5FAC66D5-F098-454A-B04D-426BFEE16B56}" type="presParOf" srcId="{551EC4E6-AE1D-DD43-B7C4-D7EFBEA2E636}" destId="{7377E58F-198D-DE48-B3AF-2D2AF67C403D}" srcOrd="5" destOrd="0" presId="urn:microsoft.com/office/officeart/2008/layout/HorizontalMultiLevelHierarchy#65"/>
    <dgm:cxn modelId="{DEEDF925-D6ED-894E-935E-675A67D55E10}" type="presParOf" srcId="{7377E58F-198D-DE48-B3AF-2D2AF67C403D}" destId="{1C998B4A-F8C8-5D49-862A-38B9C7611407}" srcOrd="0" destOrd="0" presId="urn:microsoft.com/office/officeart/2008/layout/HorizontalMultiLevelHierarchy#65"/>
    <dgm:cxn modelId="{B9EF5E97-FD6E-6041-A467-1CA252BA7C00}" type="presParOf" srcId="{7377E58F-198D-DE48-B3AF-2D2AF67C403D}" destId="{F9C8551A-E3F5-1A41-9D81-BA411262A93F}" srcOrd="1" destOrd="0" presId="urn:microsoft.com/office/officeart/2008/layout/HorizontalMultiLevelHierarchy#6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B99817FA-730E-B843-8F6E-999C01B4956E}" type="presOf" srcId="{3D31B950-19EC-BA4B-AC0E-A345434DEE63}" destId="{E75D5FE3-D3A9-DE4C-8738-347AAFDD9B25}" srcOrd="1" destOrd="0" presId="urn:microsoft.com/office/officeart/2008/layout/HorizontalMultiLevelHierarchy"/>
    <dgm:cxn modelId="{B6C5E70C-438F-1643-BFFB-21EEF09A5F2C}" type="presOf" srcId="{773FD5F0-F007-F148-886B-86E72F86266E}" destId="{D3E2E567-EC04-E743-9B8C-985408EA1058}" srcOrd="0" destOrd="0" presId="urn:microsoft.com/office/officeart/2008/layout/HorizontalMultiLevelHierarchy"/>
    <dgm:cxn modelId="{7332BA1B-7375-B64F-8A8A-2D9682717EDE}"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0A14B1A-963E-754C-9A2B-3A9F54333DFF}"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539A3088-BC63-F948-9BD6-88105FE1582F}" type="presOf" srcId="{3D31B950-19EC-BA4B-AC0E-A345434DEE63}" destId="{16C85C82-6470-8646-96C7-31FFA373367A}" srcOrd="0" destOrd="0" presId="urn:microsoft.com/office/officeart/2008/layout/HorizontalMultiLevelHierarchy"/>
    <dgm:cxn modelId="{0F97AC71-D483-5341-ADE9-C76320DCACC3}" type="presOf" srcId="{CF4D885F-5932-294C-9DC5-50EEF6E74251}" destId="{C36F9FE7-1392-7342-A5AE-180D6E793715}" srcOrd="1" destOrd="0" presId="urn:microsoft.com/office/officeart/2008/layout/HorizontalMultiLevelHierarchy"/>
    <dgm:cxn modelId="{1745EA47-3B63-DB46-91CC-4A07B18250CF}" type="presOf" srcId="{CF4D885F-5932-294C-9DC5-50EEF6E74251}" destId="{928DE555-0859-B94D-9715-6D45B93E2AAB}" srcOrd="0" destOrd="0" presId="urn:microsoft.com/office/officeart/2008/layout/HorizontalMultiLevelHierarchy"/>
    <dgm:cxn modelId="{9C1E4549-60E1-3E4C-876D-BC369BFED4F1}" type="presOf" srcId="{DD9C6C10-8928-CB48-AA40-BA3BAB797612}" destId="{54A3275B-2615-A84F-8872-C15EFA9DF312}" srcOrd="0" destOrd="0" presId="urn:microsoft.com/office/officeart/2008/layout/HorizontalMultiLevelHierarchy"/>
    <dgm:cxn modelId="{E6D8B1EB-519B-9044-A422-DCA80E11AC86}" type="presOf" srcId="{AD7D68D5-8DE3-494E-9BCC-07763443C8D3}" destId="{34EC2BAF-C861-E344-93B6-BD781E999415}"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86F4F29E-8AA2-814B-AB57-0BBCD7668459}" type="presOf" srcId="{BDC2CFA9-99C6-8347-9628-F8B57513FB8C}" destId="{7A2CD5A7-70D6-DE44-803D-0740544CB367}" srcOrd="1" destOrd="0" presId="urn:microsoft.com/office/officeart/2008/layout/HorizontalMultiLevelHierarchy"/>
    <dgm:cxn modelId="{B04768C9-9DAB-CF44-AA5F-C3366ABB0F4B}" type="presOf" srcId="{DD5BF61D-B843-C744-B9A9-3312A1287EF4}" destId="{C852AF5D-E3CA-F844-B775-08DD6E6FB940}" srcOrd="0" destOrd="0" presId="urn:microsoft.com/office/officeart/2008/layout/HorizontalMultiLevelHierarchy"/>
    <dgm:cxn modelId="{E05CBEBD-9A27-844C-9FFA-6347C8262ADE}"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C1617C-6BA6-664C-849D-C142AA38A293}" type="presOf" srcId="{A73DCD64-89DF-3E4C-9543-0D417B51464E}" destId="{F726EDD3-E670-9B47-8786-4F599884289D}" srcOrd="1" destOrd="0" presId="urn:microsoft.com/office/officeart/2008/layout/HorizontalMultiLevelHierarchy"/>
    <dgm:cxn modelId="{1BF3FDEA-99E7-8B45-86D8-84A5F53B3AA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460D4CA-B1B7-B54D-BEF7-22F456F8B2BE}" type="presOf" srcId="{2EFE4671-8583-3540-9262-1FC578B666F4}" destId="{3013142F-A3C7-F746-853E-2CA8B540A8DE}" srcOrd="0" destOrd="0" presId="urn:microsoft.com/office/officeart/2008/layout/HorizontalMultiLevelHierarchy"/>
    <dgm:cxn modelId="{CB864C1D-ADE6-4749-A6D8-322524C99687}" type="presOf" srcId="{45267C76-6276-B44A-878A-9D61B556EBD7}" destId="{1F2800E8-CF94-FD43-8D0E-7E4B278315B1}" srcOrd="0" destOrd="0" presId="urn:microsoft.com/office/officeart/2008/layout/HorizontalMultiLevelHierarchy"/>
    <dgm:cxn modelId="{9FD383C8-DF0A-D749-980B-CCFFEF519E5F}" type="presOf" srcId="{9BA062DA-6B7A-FC4F-B1BB-7CC4C74C72CE}" destId="{1C998B4A-F8C8-5D49-862A-38B9C7611407}" srcOrd="0" destOrd="0" presId="urn:microsoft.com/office/officeart/2008/layout/HorizontalMultiLevelHierarchy"/>
    <dgm:cxn modelId="{F7238B7E-47B2-AA44-8071-E0D3DABA5216}" type="presParOf" srcId="{3013142F-A3C7-F746-853E-2CA8B540A8DE}" destId="{B764B132-0961-414E-B6FA-FB0C6C1C6CED}" srcOrd="0" destOrd="0" presId="urn:microsoft.com/office/officeart/2008/layout/HorizontalMultiLevelHierarchy"/>
    <dgm:cxn modelId="{BA1DACDA-000C-374E-851E-69DD21FD1EB7}" type="presParOf" srcId="{B764B132-0961-414E-B6FA-FB0C6C1C6CED}" destId="{7111AE39-B455-7C4D-91F4-9E37E3822D07}" srcOrd="0" destOrd="0" presId="urn:microsoft.com/office/officeart/2008/layout/HorizontalMultiLevelHierarchy"/>
    <dgm:cxn modelId="{49ACCE4F-C62E-B649-8FCB-D367DB8A78D2}" type="presParOf" srcId="{B764B132-0961-414E-B6FA-FB0C6C1C6CED}" destId="{551EC4E6-AE1D-DD43-B7C4-D7EFBEA2E636}" srcOrd="1" destOrd="0" presId="urn:microsoft.com/office/officeart/2008/layout/HorizontalMultiLevelHierarchy"/>
    <dgm:cxn modelId="{821B5A38-CC3D-6441-A9B7-378616E86799}" type="presParOf" srcId="{551EC4E6-AE1D-DD43-B7C4-D7EFBEA2E636}" destId="{082A771F-69AF-7C4C-86CB-DF1CD8CB6581}" srcOrd="0" destOrd="0" presId="urn:microsoft.com/office/officeart/2008/layout/HorizontalMultiLevelHierarchy"/>
    <dgm:cxn modelId="{88EC338A-CED0-7D42-9970-7889A9BFDC81}" type="presParOf" srcId="{082A771F-69AF-7C4C-86CB-DF1CD8CB6581}" destId="{F726EDD3-E670-9B47-8786-4F599884289D}" srcOrd="0" destOrd="0" presId="urn:microsoft.com/office/officeart/2008/layout/HorizontalMultiLevelHierarchy"/>
    <dgm:cxn modelId="{01ECFA9F-6CD2-F64B-9FBD-3ED98A1FE115}" type="presParOf" srcId="{551EC4E6-AE1D-DD43-B7C4-D7EFBEA2E636}" destId="{7B40AE63-0EA3-0747-BCE5-5F3AB0355BF2}" srcOrd="1" destOrd="0" presId="urn:microsoft.com/office/officeart/2008/layout/HorizontalMultiLevelHierarchy"/>
    <dgm:cxn modelId="{69B36506-C22C-E54D-9628-A19209DF5649}" type="presParOf" srcId="{7B40AE63-0EA3-0747-BCE5-5F3AB0355BF2}" destId="{C852AF5D-E3CA-F844-B775-08DD6E6FB940}" srcOrd="0" destOrd="0" presId="urn:microsoft.com/office/officeart/2008/layout/HorizontalMultiLevelHierarchy"/>
    <dgm:cxn modelId="{6DAB09B1-5130-0B47-8647-7079FBB20458}" type="presParOf" srcId="{7B40AE63-0EA3-0747-BCE5-5F3AB0355BF2}" destId="{30463D07-8E7F-3146-97CE-76CE82648742}" srcOrd="1" destOrd="0" presId="urn:microsoft.com/office/officeart/2008/layout/HorizontalMultiLevelHierarchy"/>
    <dgm:cxn modelId="{5035D313-4C72-414A-A228-AF64E14F2B24}" type="presParOf" srcId="{551EC4E6-AE1D-DD43-B7C4-D7EFBEA2E636}" destId="{93180932-306E-E545-95F9-2A5635FDC9F1}" srcOrd="2" destOrd="0" presId="urn:microsoft.com/office/officeart/2008/layout/HorizontalMultiLevelHierarchy"/>
    <dgm:cxn modelId="{C7040871-3A08-3E40-BDB4-3EFC6421BBAD}" type="presParOf" srcId="{93180932-306E-E545-95F9-2A5635FDC9F1}" destId="{7A2CD5A7-70D6-DE44-803D-0740544CB367}" srcOrd="0" destOrd="0" presId="urn:microsoft.com/office/officeart/2008/layout/HorizontalMultiLevelHierarchy"/>
    <dgm:cxn modelId="{0FAD8D77-5E48-7145-A1B9-72EBADF1543D}" type="presParOf" srcId="{551EC4E6-AE1D-DD43-B7C4-D7EFBEA2E636}" destId="{A0C9905E-6DBF-7645-94A7-C4BCDADC46B9}" srcOrd="3" destOrd="0" presId="urn:microsoft.com/office/officeart/2008/layout/HorizontalMultiLevelHierarchy"/>
    <dgm:cxn modelId="{6ED1B5CB-B3EB-4142-B0B2-105C0FD29DC3}" type="presParOf" srcId="{A0C9905E-6DBF-7645-94A7-C4BCDADC46B9}" destId="{D3E2E567-EC04-E743-9B8C-985408EA1058}" srcOrd="0" destOrd="0" presId="urn:microsoft.com/office/officeart/2008/layout/HorizontalMultiLevelHierarchy"/>
    <dgm:cxn modelId="{9AEBECE5-D9A0-8640-B550-4C3A1C088625}" type="presParOf" srcId="{A0C9905E-6DBF-7645-94A7-C4BCDADC46B9}" destId="{1488A531-D252-B440-B1DA-4363F37F8970}" srcOrd="1" destOrd="0" presId="urn:microsoft.com/office/officeart/2008/layout/HorizontalMultiLevelHierarchy"/>
    <dgm:cxn modelId="{F16B4B6E-D5E8-3946-BAC1-498DFBFB0462}" type="presParOf" srcId="{551EC4E6-AE1D-DD43-B7C4-D7EFBEA2E636}" destId="{1F2800E8-CF94-FD43-8D0E-7E4B278315B1}" srcOrd="4" destOrd="0" presId="urn:microsoft.com/office/officeart/2008/layout/HorizontalMultiLevelHierarchy"/>
    <dgm:cxn modelId="{6D28407E-407E-E746-A050-7AF48E9C95F4}" type="presParOf" srcId="{1F2800E8-CF94-FD43-8D0E-7E4B278315B1}" destId="{938A9782-2B6B-8141-99DA-6568305E0C38}" srcOrd="0" destOrd="0" presId="urn:microsoft.com/office/officeart/2008/layout/HorizontalMultiLevelHierarchy"/>
    <dgm:cxn modelId="{C6BB5FD7-B4EE-9544-AE84-135CB0B0FC31}" type="presParOf" srcId="{551EC4E6-AE1D-DD43-B7C4-D7EFBEA2E636}" destId="{7377E58F-198D-DE48-B3AF-2D2AF67C403D}" srcOrd="5" destOrd="0" presId="urn:microsoft.com/office/officeart/2008/layout/HorizontalMultiLevelHierarchy"/>
    <dgm:cxn modelId="{30D64871-A0E9-884A-B409-E618F84DFB8B}" type="presParOf" srcId="{7377E58F-198D-DE48-B3AF-2D2AF67C403D}" destId="{1C998B4A-F8C8-5D49-862A-38B9C7611407}" srcOrd="0" destOrd="0" presId="urn:microsoft.com/office/officeart/2008/layout/HorizontalMultiLevelHierarchy"/>
    <dgm:cxn modelId="{187EA851-8A52-A047-8379-E16FC1FF8091}" type="presParOf" srcId="{7377E58F-198D-DE48-B3AF-2D2AF67C403D}" destId="{F9C8551A-E3F5-1A41-9D81-BA411262A93F}" srcOrd="1" destOrd="0" presId="urn:microsoft.com/office/officeart/2008/layout/HorizontalMultiLevelHierarchy"/>
    <dgm:cxn modelId="{EC1F0919-42DF-DF45-93BA-034695C0B62F}" type="presParOf" srcId="{551EC4E6-AE1D-DD43-B7C4-D7EFBEA2E636}" destId="{928DE555-0859-B94D-9715-6D45B93E2AAB}" srcOrd="6" destOrd="0" presId="urn:microsoft.com/office/officeart/2008/layout/HorizontalMultiLevelHierarchy"/>
    <dgm:cxn modelId="{C0A5BA70-77EF-644A-8ED9-A4BA85FD26AE}" type="presParOf" srcId="{928DE555-0859-B94D-9715-6D45B93E2AAB}" destId="{C36F9FE7-1392-7342-A5AE-180D6E793715}" srcOrd="0" destOrd="0" presId="urn:microsoft.com/office/officeart/2008/layout/HorizontalMultiLevelHierarchy"/>
    <dgm:cxn modelId="{7D600C4E-5BE5-0244-8ED1-A76A5FF588BE}" type="presParOf" srcId="{551EC4E6-AE1D-DD43-B7C4-D7EFBEA2E636}" destId="{33F37005-CB6D-384C-9D2B-A6B7C528DE7D}" srcOrd="7" destOrd="0" presId="urn:microsoft.com/office/officeart/2008/layout/HorizontalMultiLevelHierarchy"/>
    <dgm:cxn modelId="{3A3DB365-4E05-7C41-8A06-6AE382C8E0FB}" type="presParOf" srcId="{33F37005-CB6D-384C-9D2B-A6B7C528DE7D}" destId="{34EC2BAF-C861-E344-93B6-BD781E999415}" srcOrd="0" destOrd="0" presId="urn:microsoft.com/office/officeart/2008/layout/HorizontalMultiLevelHierarchy"/>
    <dgm:cxn modelId="{18FCC790-CB5A-6347-85D8-F43FB7ECC0DC}" type="presParOf" srcId="{33F37005-CB6D-384C-9D2B-A6B7C528DE7D}" destId="{C1F4DD8D-9955-404F-A05E-96BB48D5CB0F}" srcOrd="1" destOrd="0" presId="urn:microsoft.com/office/officeart/2008/layout/HorizontalMultiLevelHierarchy"/>
    <dgm:cxn modelId="{7D0DB032-A932-4948-8EF6-10AFB485717F}" type="presParOf" srcId="{551EC4E6-AE1D-DD43-B7C4-D7EFBEA2E636}" destId="{16C85C82-6470-8646-96C7-31FFA373367A}" srcOrd="8" destOrd="0" presId="urn:microsoft.com/office/officeart/2008/layout/HorizontalMultiLevelHierarchy"/>
    <dgm:cxn modelId="{143E1239-5C95-634C-A4B2-FB5C39ACFC58}" type="presParOf" srcId="{16C85C82-6470-8646-96C7-31FFA373367A}" destId="{E75D5FE3-D3A9-DE4C-8738-347AAFDD9B25}" srcOrd="0" destOrd="0" presId="urn:microsoft.com/office/officeart/2008/layout/HorizontalMultiLevelHierarchy"/>
    <dgm:cxn modelId="{59542142-9163-2E4A-8D04-832744853A79}" type="presParOf" srcId="{551EC4E6-AE1D-DD43-B7C4-D7EFBEA2E636}" destId="{16461009-0C6D-4842-82BC-5776B4A5EDB2}" srcOrd="9" destOrd="0" presId="urn:microsoft.com/office/officeart/2008/layout/HorizontalMultiLevelHierarchy"/>
    <dgm:cxn modelId="{F32B6C1D-66D0-3244-9D3E-434AA06CA7A5}" type="presParOf" srcId="{16461009-0C6D-4842-82BC-5776B4A5EDB2}" destId="{54A3275B-2615-A84F-8872-C15EFA9DF312}" srcOrd="0" destOrd="0" presId="urn:microsoft.com/office/officeart/2008/layout/HorizontalMultiLevelHierarchy"/>
    <dgm:cxn modelId="{942A4986-10E7-434F-8B9D-D2D806EDFE6F}"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D1DAE1C9-597F-504A-8BC6-976CB34FFD55}"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1511EF6-7A17-D64E-AA4D-76C9CFC62A2F}" type="presOf" srcId="{DD9C6C10-8928-CB48-AA40-BA3BAB797612}" destId="{54A3275B-2615-A84F-8872-C15EFA9DF312}" srcOrd="0" destOrd="0" presId="urn:microsoft.com/office/officeart/2008/layout/HorizontalMultiLevelHierarchy"/>
    <dgm:cxn modelId="{82FE9004-2F1A-1441-90D9-AA0DC2F25FB6}" type="presOf" srcId="{773FD5F0-F007-F148-886B-86E72F86266E}" destId="{D3E2E567-EC04-E743-9B8C-985408EA1058}" srcOrd="0" destOrd="0" presId="urn:microsoft.com/office/officeart/2008/layout/HorizontalMultiLevelHierarchy"/>
    <dgm:cxn modelId="{80EB6909-ED23-0446-A025-3EFB6F896B26}"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34042E81-43B6-4B41-953C-53F0A2A3BD4E}" type="presOf" srcId="{A73DCD64-89DF-3E4C-9543-0D417B51464E}" destId="{082A771F-69AF-7C4C-86CB-DF1CD8CB6581}" srcOrd="0" destOrd="0" presId="urn:microsoft.com/office/officeart/2008/layout/HorizontalMultiLevelHierarchy"/>
    <dgm:cxn modelId="{924238B2-0AB8-BF43-9069-11779317E9F7}" type="presOf" srcId="{BDC2CFA9-99C6-8347-9628-F8B57513FB8C}" destId="{7A2CD5A7-70D6-DE44-803D-0740544CB367}" srcOrd="1" destOrd="0" presId="urn:microsoft.com/office/officeart/2008/layout/HorizontalMultiLevelHierarchy"/>
    <dgm:cxn modelId="{807E6BC6-824B-1D4F-952C-970DA56BDA45}" type="presOf" srcId="{45267C76-6276-B44A-878A-9D61B556EBD7}" destId="{938A9782-2B6B-8141-99DA-6568305E0C38}" srcOrd="1" destOrd="0" presId="urn:microsoft.com/office/officeart/2008/layout/HorizontalMultiLevelHierarchy"/>
    <dgm:cxn modelId="{4E9595E8-E076-1749-89D8-C37B41DC8DB6}" type="presOf" srcId="{CF4D885F-5932-294C-9DC5-50EEF6E74251}" destId="{C36F9FE7-1392-7342-A5AE-180D6E79371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29F2021-8043-9A47-82A5-7EE078A38793}" type="presOf" srcId="{CC08C8E7-D5AB-9C4F-A78B-4A8C57EB2D22}" destId="{7111AE39-B455-7C4D-91F4-9E37E3822D07}" srcOrd="0" destOrd="0" presId="urn:microsoft.com/office/officeart/2008/layout/HorizontalMultiLevelHierarchy"/>
    <dgm:cxn modelId="{3A4C136B-0B16-AD46-8938-54DD27261D81}" type="presOf" srcId="{BDC2CFA9-99C6-8347-9628-F8B57513FB8C}" destId="{93180932-306E-E545-95F9-2A5635FDC9F1}" srcOrd="0" destOrd="0" presId="urn:microsoft.com/office/officeart/2008/layout/HorizontalMultiLevelHierarchy"/>
    <dgm:cxn modelId="{2FA9CD41-3BE6-904C-A444-A8BA26A9854D}" type="presOf" srcId="{A73DCD64-89DF-3E4C-9543-0D417B51464E}" destId="{F726EDD3-E670-9B47-8786-4F599884289D}" srcOrd="1" destOrd="0" presId="urn:microsoft.com/office/officeart/2008/layout/HorizontalMultiLevelHierarchy"/>
    <dgm:cxn modelId="{9419E4B9-D305-C445-858B-A84A91D4B824}" type="presOf" srcId="{3D31B950-19EC-BA4B-AC0E-A345434DEE63}" destId="{E75D5FE3-D3A9-DE4C-8738-347AAFDD9B25}" srcOrd="1" destOrd="0" presId="urn:microsoft.com/office/officeart/2008/layout/HorizontalMultiLevelHierarchy"/>
    <dgm:cxn modelId="{488359F5-A585-C342-8507-41A063F82175}"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A085C3E-2B26-A440-89B1-CCBF69B76198}" type="presOf" srcId="{AD7D68D5-8DE3-494E-9BCC-07763443C8D3}" destId="{34EC2BAF-C861-E344-93B6-BD781E999415}"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338FCDE-399B-9846-BC72-54888F02D04E}" type="presOf" srcId="{CF4D885F-5932-294C-9DC5-50EEF6E74251}" destId="{928DE555-0859-B94D-9715-6D45B93E2AAB}" srcOrd="0" destOrd="0" presId="urn:microsoft.com/office/officeart/2008/layout/HorizontalMultiLevelHierarchy"/>
    <dgm:cxn modelId="{4F4AC619-B035-9C4D-8214-2018B61A4845}" type="presOf" srcId="{9BA062DA-6B7A-FC4F-B1BB-7CC4C74C72CE}" destId="{1C998B4A-F8C8-5D49-862A-38B9C7611407}" srcOrd="0" destOrd="0" presId="urn:microsoft.com/office/officeart/2008/layout/HorizontalMultiLevelHierarchy"/>
    <dgm:cxn modelId="{93E5463B-32F6-1247-BEB7-AAC2C2C48B8F}" type="presOf" srcId="{45267C76-6276-B44A-878A-9D61B556EBD7}" destId="{1F2800E8-CF94-FD43-8D0E-7E4B278315B1}" srcOrd="0" destOrd="0" presId="urn:microsoft.com/office/officeart/2008/layout/HorizontalMultiLevelHierarchy"/>
    <dgm:cxn modelId="{07396EE1-22E4-544A-9772-16E8F8B05C0A}" type="presParOf" srcId="{3013142F-A3C7-F746-853E-2CA8B540A8DE}" destId="{B764B132-0961-414E-B6FA-FB0C6C1C6CED}" srcOrd="0" destOrd="0" presId="urn:microsoft.com/office/officeart/2008/layout/HorizontalMultiLevelHierarchy"/>
    <dgm:cxn modelId="{0A31634C-EC69-2D48-82CC-668AD75647C1}" type="presParOf" srcId="{B764B132-0961-414E-B6FA-FB0C6C1C6CED}" destId="{7111AE39-B455-7C4D-91F4-9E37E3822D07}" srcOrd="0" destOrd="0" presId="urn:microsoft.com/office/officeart/2008/layout/HorizontalMultiLevelHierarchy"/>
    <dgm:cxn modelId="{079C35C5-7905-984F-A6C8-B5A3CA2455CD}" type="presParOf" srcId="{B764B132-0961-414E-B6FA-FB0C6C1C6CED}" destId="{551EC4E6-AE1D-DD43-B7C4-D7EFBEA2E636}" srcOrd="1" destOrd="0" presId="urn:microsoft.com/office/officeart/2008/layout/HorizontalMultiLevelHierarchy"/>
    <dgm:cxn modelId="{36017D44-A7B6-A24D-AFFF-6B975B20E4A8}" type="presParOf" srcId="{551EC4E6-AE1D-DD43-B7C4-D7EFBEA2E636}" destId="{082A771F-69AF-7C4C-86CB-DF1CD8CB6581}" srcOrd="0" destOrd="0" presId="urn:microsoft.com/office/officeart/2008/layout/HorizontalMultiLevelHierarchy"/>
    <dgm:cxn modelId="{195FE6DB-11C5-8E41-88F1-8526F71AB16B}" type="presParOf" srcId="{082A771F-69AF-7C4C-86CB-DF1CD8CB6581}" destId="{F726EDD3-E670-9B47-8786-4F599884289D}" srcOrd="0" destOrd="0" presId="urn:microsoft.com/office/officeart/2008/layout/HorizontalMultiLevelHierarchy"/>
    <dgm:cxn modelId="{2065C370-E866-204D-A449-DCD5C93054C9}" type="presParOf" srcId="{551EC4E6-AE1D-DD43-B7C4-D7EFBEA2E636}" destId="{7B40AE63-0EA3-0747-BCE5-5F3AB0355BF2}" srcOrd="1" destOrd="0" presId="urn:microsoft.com/office/officeart/2008/layout/HorizontalMultiLevelHierarchy"/>
    <dgm:cxn modelId="{A706B446-5C7C-0944-94B0-0DA0D587DC8B}" type="presParOf" srcId="{7B40AE63-0EA3-0747-BCE5-5F3AB0355BF2}" destId="{C852AF5D-E3CA-F844-B775-08DD6E6FB940}" srcOrd="0" destOrd="0" presId="urn:microsoft.com/office/officeart/2008/layout/HorizontalMultiLevelHierarchy"/>
    <dgm:cxn modelId="{7EFAC6E6-7CE8-794D-AB01-86416ACB7C93}" type="presParOf" srcId="{7B40AE63-0EA3-0747-BCE5-5F3AB0355BF2}" destId="{30463D07-8E7F-3146-97CE-76CE82648742}" srcOrd="1" destOrd="0" presId="urn:microsoft.com/office/officeart/2008/layout/HorizontalMultiLevelHierarchy"/>
    <dgm:cxn modelId="{86E80B11-3520-6744-B02F-64138B00850A}" type="presParOf" srcId="{551EC4E6-AE1D-DD43-B7C4-D7EFBEA2E636}" destId="{93180932-306E-E545-95F9-2A5635FDC9F1}" srcOrd="2" destOrd="0" presId="urn:microsoft.com/office/officeart/2008/layout/HorizontalMultiLevelHierarchy"/>
    <dgm:cxn modelId="{EF9B5A97-797A-444E-BAAB-BFD5425C3AAB}" type="presParOf" srcId="{93180932-306E-E545-95F9-2A5635FDC9F1}" destId="{7A2CD5A7-70D6-DE44-803D-0740544CB367}" srcOrd="0" destOrd="0" presId="urn:microsoft.com/office/officeart/2008/layout/HorizontalMultiLevelHierarchy"/>
    <dgm:cxn modelId="{FB5FBB28-F1EB-1446-ADC8-1224C5CDA5FA}" type="presParOf" srcId="{551EC4E6-AE1D-DD43-B7C4-D7EFBEA2E636}" destId="{A0C9905E-6DBF-7645-94A7-C4BCDADC46B9}" srcOrd="3" destOrd="0" presId="urn:microsoft.com/office/officeart/2008/layout/HorizontalMultiLevelHierarchy"/>
    <dgm:cxn modelId="{EBF482EA-79DE-6042-A4AB-D7B983A7EB16}" type="presParOf" srcId="{A0C9905E-6DBF-7645-94A7-C4BCDADC46B9}" destId="{D3E2E567-EC04-E743-9B8C-985408EA1058}" srcOrd="0" destOrd="0" presId="urn:microsoft.com/office/officeart/2008/layout/HorizontalMultiLevelHierarchy"/>
    <dgm:cxn modelId="{F7043943-F1D0-EE46-92BB-B46685E8F6D2}" type="presParOf" srcId="{A0C9905E-6DBF-7645-94A7-C4BCDADC46B9}" destId="{1488A531-D252-B440-B1DA-4363F37F8970}" srcOrd="1" destOrd="0" presId="urn:microsoft.com/office/officeart/2008/layout/HorizontalMultiLevelHierarchy"/>
    <dgm:cxn modelId="{1847C03E-80F4-574B-B136-984EB021CE93}" type="presParOf" srcId="{551EC4E6-AE1D-DD43-B7C4-D7EFBEA2E636}" destId="{1F2800E8-CF94-FD43-8D0E-7E4B278315B1}" srcOrd="4" destOrd="0" presId="urn:microsoft.com/office/officeart/2008/layout/HorizontalMultiLevelHierarchy"/>
    <dgm:cxn modelId="{F2353AFE-5D2B-354B-BA37-45C005777A29}" type="presParOf" srcId="{1F2800E8-CF94-FD43-8D0E-7E4B278315B1}" destId="{938A9782-2B6B-8141-99DA-6568305E0C38}" srcOrd="0" destOrd="0" presId="urn:microsoft.com/office/officeart/2008/layout/HorizontalMultiLevelHierarchy"/>
    <dgm:cxn modelId="{EB09D7F3-6E6F-DF46-BEA1-62B8F2046BD6}" type="presParOf" srcId="{551EC4E6-AE1D-DD43-B7C4-D7EFBEA2E636}" destId="{7377E58F-198D-DE48-B3AF-2D2AF67C403D}" srcOrd="5" destOrd="0" presId="urn:microsoft.com/office/officeart/2008/layout/HorizontalMultiLevelHierarchy"/>
    <dgm:cxn modelId="{1F869157-A8FF-3E42-BDBC-6E785BB0EA05}" type="presParOf" srcId="{7377E58F-198D-DE48-B3AF-2D2AF67C403D}" destId="{1C998B4A-F8C8-5D49-862A-38B9C7611407}" srcOrd="0" destOrd="0" presId="urn:microsoft.com/office/officeart/2008/layout/HorizontalMultiLevelHierarchy"/>
    <dgm:cxn modelId="{8A9185E4-9536-E541-B41F-30F6E4B7C9A9}" type="presParOf" srcId="{7377E58F-198D-DE48-B3AF-2D2AF67C403D}" destId="{F9C8551A-E3F5-1A41-9D81-BA411262A93F}" srcOrd="1" destOrd="0" presId="urn:microsoft.com/office/officeart/2008/layout/HorizontalMultiLevelHierarchy"/>
    <dgm:cxn modelId="{C615CE2C-21C3-594B-B866-FFDA353D0613}" type="presParOf" srcId="{551EC4E6-AE1D-DD43-B7C4-D7EFBEA2E636}" destId="{928DE555-0859-B94D-9715-6D45B93E2AAB}" srcOrd="6" destOrd="0" presId="urn:microsoft.com/office/officeart/2008/layout/HorizontalMultiLevelHierarchy"/>
    <dgm:cxn modelId="{F81CC267-F342-2441-99FC-882245B0562F}" type="presParOf" srcId="{928DE555-0859-B94D-9715-6D45B93E2AAB}" destId="{C36F9FE7-1392-7342-A5AE-180D6E793715}" srcOrd="0" destOrd="0" presId="urn:microsoft.com/office/officeart/2008/layout/HorizontalMultiLevelHierarchy"/>
    <dgm:cxn modelId="{7A349955-354B-194D-94AA-FA72B68F8954}" type="presParOf" srcId="{551EC4E6-AE1D-DD43-B7C4-D7EFBEA2E636}" destId="{33F37005-CB6D-384C-9D2B-A6B7C528DE7D}" srcOrd="7" destOrd="0" presId="urn:microsoft.com/office/officeart/2008/layout/HorizontalMultiLevelHierarchy"/>
    <dgm:cxn modelId="{F1EA57F9-DC8C-4044-BEFC-F4801AC1DB8A}" type="presParOf" srcId="{33F37005-CB6D-384C-9D2B-A6B7C528DE7D}" destId="{34EC2BAF-C861-E344-93B6-BD781E999415}" srcOrd="0" destOrd="0" presId="urn:microsoft.com/office/officeart/2008/layout/HorizontalMultiLevelHierarchy"/>
    <dgm:cxn modelId="{7F392658-5B23-FC43-A425-8E028DE0A407}" type="presParOf" srcId="{33F37005-CB6D-384C-9D2B-A6B7C528DE7D}" destId="{C1F4DD8D-9955-404F-A05E-96BB48D5CB0F}" srcOrd="1" destOrd="0" presId="urn:microsoft.com/office/officeart/2008/layout/HorizontalMultiLevelHierarchy"/>
    <dgm:cxn modelId="{67F2F751-0DCF-2545-8464-7BA418427C95}" type="presParOf" srcId="{551EC4E6-AE1D-DD43-B7C4-D7EFBEA2E636}" destId="{16C85C82-6470-8646-96C7-31FFA373367A}" srcOrd="8" destOrd="0" presId="urn:microsoft.com/office/officeart/2008/layout/HorizontalMultiLevelHierarchy"/>
    <dgm:cxn modelId="{93FACF06-7C1F-894E-A388-16BF3C9DA804}" type="presParOf" srcId="{16C85C82-6470-8646-96C7-31FFA373367A}" destId="{E75D5FE3-D3A9-DE4C-8738-347AAFDD9B25}" srcOrd="0" destOrd="0" presId="urn:microsoft.com/office/officeart/2008/layout/HorizontalMultiLevelHierarchy"/>
    <dgm:cxn modelId="{1A5E3EE8-38AC-F74A-B90A-1B933DADC7C7}" type="presParOf" srcId="{551EC4E6-AE1D-DD43-B7C4-D7EFBEA2E636}" destId="{16461009-0C6D-4842-82BC-5776B4A5EDB2}" srcOrd="9" destOrd="0" presId="urn:microsoft.com/office/officeart/2008/layout/HorizontalMultiLevelHierarchy"/>
    <dgm:cxn modelId="{E33C87AD-07D7-834C-9B26-85DA755E848F}" type="presParOf" srcId="{16461009-0C6D-4842-82BC-5776B4A5EDB2}" destId="{54A3275B-2615-A84F-8872-C15EFA9DF312}" srcOrd="0" destOrd="0" presId="urn:microsoft.com/office/officeart/2008/layout/HorizontalMultiLevelHierarchy"/>
    <dgm:cxn modelId="{B6F3639F-F5C3-5344-9273-D0BACB6B8F59}"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96BDBB01-A4F7-4345-92CA-69D6E28B14C6}" type="presOf" srcId="{CC08C8E7-D5AB-9C4F-A78B-4A8C57EB2D22}" destId="{7111AE39-B455-7C4D-91F4-9E37E3822D07}" srcOrd="0" destOrd="0" presId="urn:microsoft.com/office/officeart/2008/layout/HorizontalMultiLevelHierarchy"/>
    <dgm:cxn modelId="{52F1C148-0731-B645-A3AC-413DE1FA5678}" type="presOf" srcId="{45267C76-6276-B44A-878A-9D61B556EBD7}" destId="{1F2800E8-CF94-FD43-8D0E-7E4B278315B1}"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EF3B64E4-7BB5-2E44-B58B-27247E159F97}" type="presOf" srcId="{BDC2CFA9-99C6-8347-9628-F8B57513FB8C}" destId="{93180932-306E-E545-95F9-2A5635FDC9F1}" srcOrd="0" destOrd="0" presId="urn:microsoft.com/office/officeart/2008/layout/HorizontalMultiLevelHierarchy"/>
    <dgm:cxn modelId="{3372F34A-D90C-084A-ABE3-885E6242AF06}"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E5C29B4-298B-BC42-9A10-3144004DC23F}" type="presOf" srcId="{3D31B950-19EC-BA4B-AC0E-A345434DEE63}" destId="{E75D5FE3-D3A9-DE4C-8738-347AAFDD9B25}"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7E3D93C-8627-524C-99F6-F0D42A1F3651}" type="presOf" srcId="{A73DCD64-89DF-3E4C-9543-0D417B51464E}" destId="{F726EDD3-E670-9B47-8786-4F599884289D}" srcOrd="1" destOrd="0" presId="urn:microsoft.com/office/officeart/2008/layout/HorizontalMultiLevelHierarchy"/>
    <dgm:cxn modelId="{5B30BF6C-D6A8-6447-8F8B-0CD4BD1FF348}" type="presOf" srcId="{DD5BF61D-B843-C744-B9A9-3312A1287EF4}" destId="{C852AF5D-E3CA-F844-B775-08DD6E6FB940}" srcOrd="0" destOrd="0" presId="urn:microsoft.com/office/officeart/2008/layout/HorizontalMultiLevelHierarchy"/>
    <dgm:cxn modelId="{801C73CD-6194-C74E-930C-A85E482B5186}" type="presOf" srcId="{DD9C6C10-8928-CB48-AA40-BA3BAB797612}" destId="{54A3275B-2615-A84F-8872-C15EFA9DF312}" srcOrd="0" destOrd="0" presId="urn:microsoft.com/office/officeart/2008/layout/HorizontalMultiLevelHierarchy"/>
    <dgm:cxn modelId="{3C19D134-1977-2747-9C3A-BBD3682D1990}" type="presOf" srcId="{CF4D885F-5932-294C-9DC5-50EEF6E74251}" destId="{C36F9FE7-1392-7342-A5AE-180D6E79371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A3EC594-0019-3344-98AA-E3D95CF7B588}" srcId="{CC08C8E7-D5AB-9C4F-A78B-4A8C57EB2D22}" destId="{DD9C6C10-8928-CB48-AA40-BA3BAB797612}" srcOrd="4" destOrd="0" parTransId="{3D31B950-19EC-BA4B-AC0E-A345434DEE63}" sibTransId="{7CBBF025-EBE3-BB41-804F-07DE64CABFED}"/>
    <dgm:cxn modelId="{0596BB07-A2D1-2946-AA56-86BC021126DA}" type="presOf" srcId="{A73DCD64-89DF-3E4C-9543-0D417B51464E}" destId="{082A771F-69AF-7C4C-86CB-DF1CD8CB6581}" srcOrd="0" destOrd="0" presId="urn:microsoft.com/office/officeart/2008/layout/HorizontalMultiLevelHierarchy"/>
    <dgm:cxn modelId="{48D3BD8A-A7E1-1146-AC0A-B6112361657F}" type="presOf" srcId="{45267C76-6276-B44A-878A-9D61B556EBD7}" destId="{938A9782-2B6B-8141-99DA-6568305E0C38}" srcOrd="1" destOrd="0" presId="urn:microsoft.com/office/officeart/2008/layout/HorizontalMultiLevelHierarchy"/>
    <dgm:cxn modelId="{0E451F24-F21D-3C40-A503-C4C4DA57943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4824BBF-2E2B-E84E-958F-67FE2F02CA9D}" type="presOf" srcId="{9BA062DA-6B7A-FC4F-B1BB-7CC4C74C72CE}" destId="{1C998B4A-F8C8-5D49-862A-38B9C7611407}" srcOrd="0" destOrd="0" presId="urn:microsoft.com/office/officeart/2008/layout/HorizontalMultiLevelHierarchy"/>
    <dgm:cxn modelId="{0B7BE986-4BCB-654D-9721-7A8D4F224284}" type="presOf" srcId="{773FD5F0-F007-F148-886B-86E72F86266E}" destId="{D3E2E567-EC04-E743-9B8C-985408EA1058}" srcOrd="0" destOrd="0" presId="urn:microsoft.com/office/officeart/2008/layout/HorizontalMultiLevelHierarchy"/>
    <dgm:cxn modelId="{27D43B40-55CD-A64A-9ED5-1C73B1BEC422}" type="presOf" srcId="{AD7D68D5-8DE3-494E-9BCC-07763443C8D3}" destId="{34EC2BAF-C861-E344-93B6-BD781E999415}" srcOrd="0" destOrd="0" presId="urn:microsoft.com/office/officeart/2008/layout/HorizontalMultiLevelHierarchy"/>
    <dgm:cxn modelId="{E9DF8AE8-7579-2949-B549-1FA3B3D52453}" type="presOf" srcId="{3D31B950-19EC-BA4B-AC0E-A345434DEE63}" destId="{16C85C82-6470-8646-96C7-31FFA373367A}" srcOrd="0" destOrd="0" presId="urn:microsoft.com/office/officeart/2008/layout/HorizontalMultiLevelHierarchy"/>
    <dgm:cxn modelId="{446B4F07-9D5A-944C-AEFE-5C5B64E55A91}" type="presOf" srcId="{CF4D885F-5932-294C-9DC5-50EEF6E74251}" destId="{928DE555-0859-B94D-9715-6D45B93E2AAB}" srcOrd="0" destOrd="0" presId="urn:microsoft.com/office/officeart/2008/layout/HorizontalMultiLevelHierarchy"/>
    <dgm:cxn modelId="{F75F1B27-F7ED-174A-BE88-FF59F4C9B2F5}" type="presParOf" srcId="{3013142F-A3C7-F746-853E-2CA8B540A8DE}" destId="{B764B132-0961-414E-B6FA-FB0C6C1C6CED}" srcOrd="0" destOrd="0" presId="urn:microsoft.com/office/officeart/2008/layout/HorizontalMultiLevelHierarchy"/>
    <dgm:cxn modelId="{62F6600F-1BFE-BF4B-ADC9-942B615AAC93}" type="presParOf" srcId="{B764B132-0961-414E-B6FA-FB0C6C1C6CED}" destId="{7111AE39-B455-7C4D-91F4-9E37E3822D07}" srcOrd="0" destOrd="0" presId="urn:microsoft.com/office/officeart/2008/layout/HorizontalMultiLevelHierarchy"/>
    <dgm:cxn modelId="{F0162886-46E9-EA4C-AE81-CFB9F0A6B54F}" type="presParOf" srcId="{B764B132-0961-414E-B6FA-FB0C6C1C6CED}" destId="{551EC4E6-AE1D-DD43-B7C4-D7EFBEA2E636}" srcOrd="1" destOrd="0" presId="urn:microsoft.com/office/officeart/2008/layout/HorizontalMultiLevelHierarchy"/>
    <dgm:cxn modelId="{9C15FA75-D0DE-6F4C-B05C-C9E826DB0C02}" type="presParOf" srcId="{551EC4E6-AE1D-DD43-B7C4-D7EFBEA2E636}" destId="{082A771F-69AF-7C4C-86CB-DF1CD8CB6581}" srcOrd="0" destOrd="0" presId="urn:microsoft.com/office/officeart/2008/layout/HorizontalMultiLevelHierarchy"/>
    <dgm:cxn modelId="{06F9D80D-A225-3A4E-9A4C-8E1161FC80C3}" type="presParOf" srcId="{082A771F-69AF-7C4C-86CB-DF1CD8CB6581}" destId="{F726EDD3-E670-9B47-8786-4F599884289D}" srcOrd="0" destOrd="0" presId="urn:microsoft.com/office/officeart/2008/layout/HorizontalMultiLevelHierarchy"/>
    <dgm:cxn modelId="{C285FE1C-977A-E440-8FFF-B377DFD5AF2F}" type="presParOf" srcId="{551EC4E6-AE1D-DD43-B7C4-D7EFBEA2E636}" destId="{7B40AE63-0EA3-0747-BCE5-5F3AB0355BF2}" srcOrd="1" destOrd="0" presId="urn:microsoft.com/office/officeart/2008/layout/HorizontalMultiLevelHierarchy"/>
    <dgm:cxn modelId="{19BD1351-3E1B-D346-83A5-7F8D2FC58682}" type="presParOf" srcId="{7B40AE63-0EA3-0747-BCE5-5F3AB0355BF2}" destId="{C852AF5D-E3CA-F844-B775-08DD6E6FB940}" srcOrd="0" destOrd="0" presId="urn:microsoft.com/office/officeart/2008/layout/HorizontalMultiLevelHierarchy"/>
    <dgm:cxn modelId="{3E851F2F-4BAD-C94C-BD0A-FFE935E4DFDC}" type="presParOf" srcId="{7B40AE63-0EA3-0747-BCE5-5F3AB0355BF2}" destId="{30463D07-8E7F-3146-97CE-76CE82648742}" srcOrd="1" destOrd="0" presId="urn:microsoft.com/office/officeart/2008/layout/HorizontalMultiLevelHierarchy"/>
    <dgm:cxn modelId="{91F520F3-DE6C-2D40-AB56-37531F1929E2}" type="presParOf" srcId="{551EC4E6-AE1D-DD43-B7C4-D7EFBEA2E636}" destId="{93180932-306E-E545-95F9-2A5635FDC9F1}" srcOrd="2" destOrd="0" presId="urn:microsoft.com/office/officeart/2008/layout/HorizontalMultiLevelHierarchy"/>
    <dgm:cxn modelId="{EC70616B-6C14-1E4C-A391-52097D548BA6}" type="presParOf" srcId="{93180932-306E-E545-95F9-2A5635FDC9F1}" destId="{7A2CD5A7-70D6-DE44-803D-0740544CB367}" srcOrd="0" destOrd="0" presId="urn:microsoft.com/office/officeart/2008/layout/HorizontalMultiLevelHierarchy"/>
    <dgm:cxn modelId="{6B8F389E-6DD7-F547-A4F6-BF30B1A7CFAF}" type="presParOf" srcId="{551EC4E6-AE1D-DD43-B7C4-D7EFBEA2E636}" destId="{A0C9905E-6DBF-7645-94A7-C4BCDADC46B9}" srcOrd="3" destOrd="0" presId="urn:microsoft.com/office/officeart/2008/layout/HorizontalMultiLevelHierarchy"/>
    <dgm:cxn modelId="{AE0AD30B-7217-BF4E-9C51-2B81768D76CE}" type="presParOf" srcId="{A0C9905E-6DBF-7645-94A7-C4BCDADC46B9}" destId="{D3E2E567-EC04-E743-9B8C-985408EA1058}" srcOrd="0" destOrd="0" presId="urn:microsoft.com/office/officeart/2008/layout/HorizontalMultiLevelHierarchy"/>
    <dgm:cxn modelId="{1B65D784-5CD9-E64C-A6EC-770320776263}" type="presParOf" srcId="{A0C9905E-6DBF-7645-94A7-C4BCDADC46B9}" destId="{1488A531-D252-B440-B1DA-4363F37F8970}" srcOrd="1" destOrd="0" presId="urn:microsoft.com/office/officeart/2008/layout/HorizontalMultiLevelHierarchy"/>
    <dgm:cxn modelId="{BDDCE2EC-D168-D84A-A56B-A4840B21C723}" type="presParOf" srcId="{551EC4E6-AE1D-DD43-B7C4-D7EFBEA2E636}" destId="{1F2800E8-CF94-FD43-8D0E-7E4B278315B1}" srcOrd="4" destOrd="0" presId="urn:microsoft.com/office/officeart/2008/layout/HorizontalMultiLevelHierarchy"/>
    <dgm:cxn modelId="{E7490047-0CC1-7745-A2CD-6ECD50F7062D}" type="presParOf" srcId="{1F2800E8-CF94-FD43-8D0E-7E4B278315B1}" destId="{938A9782-2B6B-8141-99DA-6568305E0C38}" srcOrd="0" destOrd="0" presId="urn:microsoft.com/office/officeart/2008/layout/HorizontalMultiLevelHierarchy"/>
    <dgm:cxn modelId="{5DFB6993-C140-4443-878F-AFC3A7E0E9AF}" type="presParOf" srcId="{551EC4E6-AE1D-DD43-B7C4-D7EFBEA2E636}" destId="{7377E58F-198D-DE48-B3AF-2D2AF67C403D}" srcOrd="5" destOrd="0" presId="urn:microsoft.com/office/officeart/2008/layout/HorizontalMultiLevelHierarchy"/>
    <dgm:cxn modelId="{68C088F9-2710-E249-8EBE-643B789BF32F}" type="presParOf" srcId="{7377E58F-198D-DE48-B3AF-2D2AF67C403D}" destId="{1C998B4A-F8C8-5D49-862A-38B9C7611407}" srcOrd="0" destOrd="0" presId="urn:microsoft.com/office/officeart/2008/layout/HorizontalMultiLevelHierarchy"/>
    <dgm:cxn modelId="{9533A1CA-48BB-8B45-A52E-B7A948F70ADA}" type="presParOf" srcId="{7377E58F-198D-DE48-B3AF-2D2AF67C403D}" destId="{F9C8551A-E3F5-1A41-9D81-BA411262A93F}" srcOrd="1" destOrd="0" presId="urn:microsoft.com/office/officeart/2008/layout/HorizontalMultiLevelHierarchy"/>
    <dgm:cxn modelId="{6202CD6E-7196-CC49-84E2-0E88390BC195}" type="presParOf" srcId="{551EC4E6-AE1D-DD43-B7C4-D7EFBEA2E636}" destId="{928DE555-0859-B94D-9715-6D45B93E2AAB}" srcOrd="6" destOrd="0" presId="urn:microsoft.com/office/officeart/2008/layout/HorizontalMultiLevelHierarchy"/>
    <dgm:cxn modelId="{0387FF4F-E5C6-3349-8034-A23B29C76155}" type="presParOf" srcId="{928DE555-0859-B94D-9715-6D45B93E2AAB}" destId="{C36F9FE7-1392-7342-A5AE-180D6E793715}" srcOrd="0" destOrd="0" presId="urn:microsoft.com/office/officeart/2008/layout/HorizontalMultiLevelHierarchy"/>
    <dgm:cxn modelId="{CCE7DBDA-8FC8-1C4F-9E9B-B3B3996A9655}" type="presParOf" srcId="{551EC4E6-AE1D-DD43-B7C4-D7EFBEA2E636}" destId="{33F37005-CB6D-384C-9D2B-A6B7C528DE7D}" srcOrd="7" destOrd="0" presId="urn:microsoft.com/office/officeart/2008/layout/HorizontalMultiLevelHierarchy"/>
    <dgm:cxn modelId="{3C54E399-699A-124B-BA36-71935E80A458}" type="presParOf" srcId="{33F37005-CB6D-384C-9D2B-A6B7C528DE7D}" destId="{34EC2BAF-C861-E344-93B6-BD781E999415}" srcOrd="0" destOrd="0" presId="urn:microsoft.com/office/officeart/2008/layout/HorizontalMultiLevelHierarchy"/>
    <dgm:cxn modelId="{D3A5A7B2-41C9-7F40-89F6-AEF0C67321B1}" type="presParOf" srcId="{33F37005-CB6D-384C-9D2B-A6B7C528DE7D}" destId="{C1F4DD8D-9955-404F-A05E-96BB48D5CB0F}" srcOrd="1" destOrd="0" presId="urn:microsoft.com/office/officeart/2008/layout/HorizontalMultiLevelHierarchy"/>
    <dgm:cxn modelId="{0FB758DE-3593-0E46-90D1-8CB92FE33000}" type="presParOf" srcId="{551EC4E6-AE1D-DD43-B7C4-D7EFBEA2E636}" destId="{16C85C82-6470-8646-96C7-31FFA373367A}" srcOrd="8" destOrd="0" presId="urn:microsoft.com/office/officeart/2008/layout/HorizontalMultiLevelHierarchy"/>
    <dgm:cxn modelId="{9CF5BC01-9A3C-5045-AD39-4C7DE683EB7C}" type="presParOf" srcId="{16C85C82-6470-8646-96C7-31FFA373367A}" destId="{E75D5FE3-D3A9-DE4C-8738-347AAFDD9B25}" srcOrd="0" destOrd="0" presId="urn:microsoft.com/office/officeart/2008/layout/HorizontalMultiLevelHierarchy"/>
    <dgm:cxn modelId="{04F0B103-7E9F-5A4D-838B-1C219C7409B0}" type="presParOf" srcId="{551EC4E6-AE1D-DD43-B7C4-D7EFBEA2E636}" destId="{16461009-0C6D-4842-82BC-5776B4A5EDB2}" srcOrd="9" destOrd="0" presId="urn:microsoft.com/office/officeart/2008/layout/HorizontalMultiLevelHierarchy"/>
    <dgm:cxn modelId="{94EAC13C-7B92-FC4B-9F33-1DE3C5388F88}" type="presParOf" srcId="{16461009-0C6D-4842-82BC-5776B4A5EDB2}" destId="{54A3275B-2615-A84F-8872-C15EFA9DF312}" srcOrd="0" destOrd="0" presId="urn:microsoft.com/office/officeart/2008/layout/HorizontalMultiLevelHierarchy"/>
    <dgm:cxn modelId="{7F0BA16A-81F9-004A-874F-B8E867E00D9E}"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DE09063D-EDBF-4719-B9F8-240B545050B7}" type="presOf" srcId="{3D31B950-19EC-BA4B-AC0E-A345434DEE63}" destId="{16C85C82-6470-8646-96C7-31FFA373367A}" srcOrd="0" destOrd="0" presId="urn:microsoft.com/office/officeart/2008/layout/HorizontalMultiLevelHierarchy"/>
    <dgm:cxn modelId="{FC639C3C-2549-488B-BAB9-9BDACF903551}" type="presOf" srcId="{CF4D885F-5932-294C-9DC5-50EEF6E74251}" destId="{C36F9FE7-1392-7342-A5AE-180D6E793715}" srcOrd="1" destOrd="0" presId="urn:microsoft.com/office/officeart/2008/layout/HorizontalMultiLevelHierarchy"/>
    <dgm:cxn modelId="{E45C483A-FF15-4043-829B-215C2942F569}" type="presOf" srcId="{AD7D68D5-8DE3-494E-9BCC-07763443C8D3}" destId="{34EC2BAF-C861-E344-93B6-BD781E999415}" srcOrd="0" destOrd="0" presId="urn:microsoft.com/office/officeart/2008/layout/HorizontalMultiLevelHierarchy"/>
    <dgm:cxn modelId="{804B566C-E3BA-4B72-8324-1D86976C57C8}" type="presOf" srcId="{CF4D885F-5932-294C-9DC5-50EEF6E74251}" destId="{928DE555-0859-B94D-9715-6D45B93E2AAB}" srcOrd="0" destOrd="0" presId="urn:microsoft.com/office/officeart/2008/layout/HorizontalMultiLevelHierarchy"/>
    <dgm:cxn modelId="{BD5919E5-1661-44E8-B28A-30D479A14C44}" type="presOf" srcId="{45267C76-6276-B44A-878A-9D61B556EBD7}" destId="{1F2800E8-CF94-FD43-8D0E-7E4B278315B1}"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0E8C41C2-5DF1-4455-90DF-5ED0F3A16F92}" type="presOf" srcId="{DD9C6C10-8928-CB48-AA40-BA3BAB797612}" destId="{54A3275B-2615-A84F-8872-C15EFA9DF312}" srcOrd="0" destOrd="0" presId="urn:microsoft.com/office/officeart/2008/layout/HorizontalMultiLevelHierarchy"/>
    <dgm:cxn modelId="{A92F0656-DEFF-4ED2-9564-B847D7246376}"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E43B32C-C613-4527-AFBE-46FC42B4CD75}" type="presOf" srcId="{BDC2CFA9-99C6-8347-9628-F8B57513FB8C}" destId="{93180932-306E-E545-95F9-2A5635FDC9F1}" srcOrd="0" destOrd="0" presId="urn:microsoft.com/office/officeart/2008/layout/HorizontalMultiLevelHierarchy"/>
    <dgm:cxn modelId="{DB25DB27-ACDC-42DF-A58D-312D6ACEF00A}" type="presOf" srcId="{A73DCD64-89DF-3E4C-9543-0D417B51464E}" destId="{082A771F-69AF-7C4C-86CB-DF1CD8CB6581}" srcOrd="0" destOrd="0" presId="urn:microsoft.com/office/officeart/2008/layout/HorizontalMultiLevelHierarchy"/>
    <dgm:cxn modelId="{CB006735-CE2C-4AF9-982D-D0E3768700AA}" type="presOf" srcId="{45267C76-6276-B44A-878A-9D61B556EBD7}" destId="{938A9782-2B6B-8141-99DA-6568305E0C38}" srcOrd="1" destOrd="0" presId="urn:microsoft.com/office/officeart/2008/layout/HorizontalMultiLevelHierarchy"/>
    <dgm:cxn modelId="{B779D766-FE74-4B5A-AACA-554D1836B89B}" type="presOf" srcId="{CC08C8E7-D5AB-9C4F-A78B-4A8C57EB2D22}" destId="{7111AE39-B455-7C4D-91F4-9E37E3822D07}" srcOrd="0" destOrd="0" presId="urn:microsoft.com/office/officeart/2008/layout/HorizontalMultiLevelHierarchy"/>
    <dgm:cxn modelId="{8D95AC69-0640-47BA-A9AE-4E18DA5A0852}"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B788B3E-C81D-4FBF-8593-02BB55C95E32}" type="presOf" srcId="{9BA062DA-6B7A-FC4F-B1BB-7CC4C74C72CE}" destId="{1C998B4A-F8C8-5D49-862A-38B9C7611407}"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87157EC-0068-4656-8E48-AA8C94AC2BF4}" type="presOf" srcId="{3D31B950-19EC-BA4B-AC0E-A345434DEE63}" destId="{E75D5FE3-D3A9-DE4C-8738-347AAFDD9B25}" srcOrd="1" destOrd="0" presId="urn:microsoft.com/office/officeart/2008/layout/HorizontalMultiLevelHierarchy"/>
    <dgm:cxn modelId="{92AB3975-4068-45C6-9151-5B9722367FF6}"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318073E-BCEB-477F-822B-C1C5B8E6F553}" type="presOf" srcId="{773FD5F0-F007-F148-886B-86E72F86266E}" destId="{D3E2E567-EC04-E743-9B8C-985408EA1058}" srcOrd="0" destOrd="0" presId="urn:microsoft.com/office/officeart/2008/layout/HorizontalMultiLevelHierarchy"/>
    <dgm:cxn modelId="{62E0E981-16F9-490C-A709-ADFFD142F7D8}" type="presOf" srcId="{DD5BF61D-B843-C744-B9A9-3312A1287EF4}" destId="{C852AF5D-E3CA-F844-B775-08DD6E6FB940}" srcOrd="0" destOrd="0" presId="urn:microsoft.com/office/officeart/2008/layout/HorizontalMultiLevelHierarchy"/>
    <dgm:cxn modelId="{D8EEEEDC-1BA0-4382-9D4E-0DE164E05C24}" type="presParOf" srcId="{3013142F-A3C7-F746-853E-2CA8B540A8DE}" destId="{B764B132-0961-414E-B6FA-FB0C6C1C6CED}" srcOrd="0" destOrd="0" presId="urn:microsoft.com/office/officeart/2008/layout/HorizontalMultiLevelHierarchy"/>
    <dgm:cxn modelId="{FEC94B61-BF4A-41D7-A0AC-86D55F71A26D}" type="presParOf" srcId="{B764B132-0961-414E-B6FA-FB0C6C1C6CED}" destId="{7111AE39-B455-7C4D-91F4-9E37E3822D07}" srcOrd="0" destOrd="0" presId="urn:microsoft.com/office/officeart/2008/layout/HorizontalMultiLevelHierarchy"/>
    <dgm:cxn modelId="{C0044721-ECEE-4826-B41E-AE7B329B30EE}" type="presParOf" srcId="{B764B132-0961-414E-B6FA-FB0C6C1C6CED}" destId="{551EC4E6-AE1D-DD43-B7C4-D7EFBEA2E636}" srcOrd="1" destOrd="0" presId="urn:microsoft.com/office/officeart/2008/layout/HorizontalMultiLevelHierarchy"/>
    <dgm:cxn modelId="{517BEF19-4CEB-4A31-996F-311CC1E5DC54}" type="presParOf" srcId="{551EC4E6-AE1D-DD43-B7C4-D7EFBEA2E636}" destId="{082A771F-69AF-7C4C-86CB-DF1CD8CB6581}" srcOrd="0" destOrd="0" presId="urn:microsoft.com/office/officeart/2008/layout/HorizontalMultiLevelHierarchy"/>
    <dgm:cxn modelId="{C9305F15-709A-4D21-8670-7AC21657625E}" type="presParOf" srcId="{082A771F-69AF-7C4C-86CB-DF1CD8CB6581}" destId="{F726EDD3-E670-9B47-8786-4F599884289D}" srcOrd="0" destOrd="0" presId="urn:microsoft.com/office/officeart/2008/layout/HorizontalMultiLevelHierarchy"/>
    <dgm:cxn modelId="{D5C128C2-555C-412A-814D-0697489F13A9}" type="presParOf" srcId="{551EC4E6-AE1D-DD43-B7C4-D7EFBEA2E636}" destId="{7B40AE63-0EA3-0747-BCE5-5F3AB0355BF2}" srcOrd="1" destOrd="0" presId="urn:microsoft.com/office/officeart/2008/layout/HorizontalMultiLevelHierarchy"/>
    <dgm:cxn modelId="{EF36EB73-9E79-4494-9803-650E2AA41260}" type="presParOf" srcId="{7B40AE63-0EA3-0747-BCE5-5F3AB0355BF2}" destId="{C852AF5D-E3CA-F844-B775-08DD6E6FB940}" srcOrd="0" destOrd="0" presId="urn:microsoft.com/office/officeart/2008/layout/HorizontalMultiLevelHierarchy"/>
    <dgm:cxn modelId="{F7DF91D4-F62C-4F51-A32E-E57AE7B32C8E}" type="presParOf" srcId="{7B40AE63-0EA3-0747-BCE5-5F3AB0355BF2}" destId="{30463D07-8E7F-3146-97CE-76CE82648742}" srcOrd="1" destOrd="0" presId="urn:microsoft.com/office/officeart/2008/layout/HorizontalMultiLevelHierarchy"/>
    <dgm:cxn modelId="{5961ECD8-5874-477E-81D8-5A0FF5274AB8}" type="presParOf" srcId="{551EC4E6-AE1D-DD43-B7C4-D7EFBEA2E636}" destId="{93180932-306E-E545-95F9-2A5635FDC9F1}" srcOrd="2" destOrd="0" presId="urn:microsoft.com/office/officeart/2008/layout/HorizontalMultiLevelHierarchy"/>
    <dgm:cxn modelId="{72A695E5-6C26-409C-9727-E192C5B45F3C}" type="presParOf" srcId="{93180932-306E-E545-95F9-2A5635FDC9F1}" destId="{7A2CD5A7-70D6-DE44-803D-0740544CB367}" srcOrd="0" destOrd="0" presId="urn:microsoft.com/office/officeart/2008/layout/HorizontalMultiLevelHierarchy"/>
    <dgm:cxn modelId="{A5369207-6C56-4665-9EE0-9B5881F6289E}" type="presParOf" srcId="{551EC4E6-AE1D-DD43-B7C4-D7EFBEA2E636}" destId="{A0C9905E-6DBF-7645-94A7-C4BCDADC46B9}" srcOrd="3" destOrd="0" presId="urn:microsoft.com/office/officeart/2008/layout/HorizontalMultiLevelHierarchy"/>
    <dgm:cxn modelId="{EA4D2022-C32B-4727-8200-7C62916EAC4E}" type="presParOf" srcId="{A0C9905E-6DBF-7645-94A7-C4BCDADC46B9}" destId="{D3E2E567-EC04-E743-9B8C-985408EA1058}" srcOrd="0" destOrd="0" presId="urn:microsoft.com/office/officeart/2008/layout/HorizontalMultiLevelHierarchy"/>
    <dgm:cxn modelId="{2652EB93-E8DF-474E-BF15-6B1E4D8E025E}" type="presParOf" srcId="{A0C9905E-6DBF-7645-94A7-C4BCDADC46B9}" destId="{1488A531-D252-B440-B1DA-4363F37F8970}" srcOrd="1" destOrd="0" presId="urn:microsoft.com/office/officeart/2008/layout/HorizontalMultiLevelHierarchy"/>
    <dgm:cxn modelId="{32552590-6D88-4F14-8B02-DFE0EA9DE810}" type="presParOf" srcId="{551EC4E6-AE1D-DD43-B7C4-D7EFBEA2E636}" destId="{1F2800E8-CF94-FD43-8D0E-7E4B278315B1}" srcOrd="4" destOrd="0" presId="urn:microsoft.com/office/officeart/2008/layout/HorizontalMultiLevelHierarchy"/>
    <dgm:cxn modelId="{A38C3E7F-9EFA-41BD-ACD9-57A8A8E4741E}" type="presParOf" srcId="{1F2800E8-CF94-FD43-8D0E-7E4B278315B1}" destId="{938A9782-2B6B-8141-99DA-6568305E0C38}" srcOrd="0" destOrd="0" presId="urn:microsoft.com/office/officeart/2008/layout/HorizontalMultiLevelHierarchy"/>
    <dgm:cxn modelId="{5B316E82-85BC-491C-AF8F-44AC76A06A7B}" type="presParOf" srcId="{551EC4E6-AE1D-DD43-B7C4-D7EFBEA2E636}" destId="{7377E58F-198D-DE48-B3AF-2D2AF67C403D}" srcOrd="5" destOrd="0" presId="urn:microsoft.com/office/officeart/2008/layout/HorizontalMultiLevelHierarchy"/>
    <dgm:cxn modelId="{D475B984-34E1-4B65-92DA-470917499DE2}" type="presParOf" srcId="{7377E58F-198D-DE48-B3AF-2D2AF67C403D}" destId="{1C998B4A-F8C8-5D49-862A-38B9C7611407}" srcOrd="0" destOrd="0" presId="urn:microsoft.com/office/officeart/2008/layout/HorizontalMultiLevelHierarchy"/>
    <dgm:cxn modelId="{D131C526-8A71-42DE-BEF5-B54B9800781E}" type="presParOf" srcId="{7377E58F-198D-DE48-B3AF-2D2AF67C403D}" destId="{F9C8551A-E3F5-1A41-9D81-BA411262A93F}" srcOrd="1" destOrd="0" presId="urn:microsoft.com/office/officeart/2008/layout/HorizontalMultiLevelHierarchy"/>
    <dgm:cxn modelId="{BB420BE5-F3D5-4AE0-8BBF-6D0C029304DC}" type="presParOf" srcId="{551EC4E6-AE1D-DD43-B7C4-D7EFBEA2E636}" destId="{928DE555-0859-B94D-9715-6D45B93E2AAB}" srcOrd="6" destOrd="0" presId="urn:microsoft.com/office/officeart/2008/layout/HorizontalMultiLevelHierarchy"/>
    <dgm:cxn modelId="{E4DA0236-A421-4E42-9DED-C9D858068DD7}" type="presParOf" srcId="{928DE555-0859-B94D-9715-6D45B93E2AAB}" destId="{C36F9FE7-1392-7342-A5AE-180D6E793715}" srcOrd="0" destOrd="0" presId="urn:microsoft.com/office/officeart/2008/layout/HorizontalMultiLevelHierarchy"/>
    <dgm:cxn modelId="{6930D6ED-6152-440E-BB63-E7CD3F8AA128}" type="presParOf" srcId="{551EC4E6-AE1D-DD43-B7C4-D7EFBEA2E636}" destId="{33F37005-CB6D-384C-9D2B-A6B7C528DE7D}" srcOrd="7" destOrd="0" presId="urn:microsoft.com/office/officeart/2008/layout/HorizontalMultiLevelHierarchy"/>
    <dgm:cxn modelId="{A3113686-53EE-4F82-8F09-C7C7D765D4E3}" type="presParOf" srcId="{33F37005-CB6D-384C-9D2B-A6B7C528DE7D}" destId="{34EC2BAF-C861-E344-93B6-BD781E999415}" srcOrd="0" destOrd="0" presId="urn:microsoft.com/office/officeart/2008/layout/HorizontalMultiLevelHierarchy"/>
    <dgm:cxn modelId="{BD7F0A8A-F2AF-4ABD-AF1A-37B8FC19476D}" type="presParOf" srcId="{33F37005-CB6D-384C-9D2B-A6B7C528DE7D}" destId="{C1F4DD8D-9955-404F-A05E-96BB48D5CB0F}" srcOrd="1" destOrd="0" presId="urn:microsoft.com/office/officeart/2008/layout/HorizontalMultiLevelHierarchy"/>
    <dgm:cxn modelId="{E7224E08-86C2-4831-AE95-564993FE0718}" type="presParOf" srcId="{551EC4E6-AE1D-DD43-B7C4-D7EFBEA2E636}" destId="{16C85C82-6470-8646-96C7-31FFA373367A}" srcOrd="8" destOrd="0" presId="urn:microsoft.com/office/officeart/2008/layout/HorizontalMultiLevelHierarchy"/>
    <dgm:cxn modelId="{BEB2D8BF-9D5F-40B4-8D2D-525CA906CF47}" type="presParOf" srcId="{16C85C82-6470-8646-96C7-31FFA373367A}" destId="{E75D5FE3-D3A9-DE4C-8738-347AAFDD9B25}" srcOrd="0" destOrd="0" presId="urn:microsoft.com/office/officeart/2008/layout/HorizontalMultiLevelHierarchy"/>
    <dgm:cxn modelId="{6E45B3FA-1D0E-4A1D-B122-8BDEBBBA4001}" type="presParOf" srcId="{551EC4E6-AE1D-DD43-B7C4-D7EFBEA2E636}" destId="{16461009-0C6D-4842-82BC-5776B4A5EDB2}" srcOrd="9" destOrd="0" presId="urn:microsoft.com/office/officeart/2008/layout/HorizontalMultiLevelHierarchy"/>
    <dgm:cxn modelId="{059DAFDA-A123-4F10-9DDE-FCF746643677}" type="presParOf" srcId="{16461009-0C6D-4842-82BC-5776B4A5EDB2}" destId="{54A3275B-2615-A84F-8872-C15EFA9DF312}" srcOrd="0" destOrd="0" presId="urn:microsoft.com/office/officeart/2008/layout/HorizontalMultiLevelHierarchy"/>
    <dgm:cxn modelId="{A5A6EF2A-4894-440C-9E62-3B079FD20C37}"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9020DF36-3EDF-4050-8FA7-4BCE6EECE73E}" type="presOf" srcId="{AD7D68D5-8DE3-494E-9BCC-07763443C8D3}" destId="{34EC2BAF-C861-E344-93B6-BD781E999415}"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9F65FB20-262A-46F5-8583-FDAC18CF972B}" type="presOf" srcId="{CC08C8E7-D5AB-9C4F-A78B-4A8C57EB2D22}" destId="{7111AE39-B455-7C4D-91F4-9E37E3822D07}" srcOrd="0" destOrd="0" presId="urn:microsoft.com/office/officeart/2008/layout/HorizontalMultiLevelHierarchy"/>
    <dgm:cxn modelId="{143A1441-D68C-4388-998A-2442582B8D55}" type="presOf" srcId="{DD5BF61D-B843-C744-B9A9-3312A1287EF4}" destId="{C852AF5D-E3CA-F844-B775-08DD6E6FB940}" srcOrd="0" destOrd="0" presId="urn:microsoft.com/office/officeart/2008/layout/HorizontalMultiLevelHierarchy"/>
    <dgm:cxn modelId="{68387EBE-1457-4029-B4CC-CFD5BFEC948D}" type="presOf" srcId="{45267C76-6276-B44A-878A-9D61B556EBD7}" destId="{1F2800E8-CF94-FD43-8D0E-7E4B278315B1}" srcOrd="0" destOrd="0" presId="urn:microsoft.com/office/officeart/2008/layout/HorizontalMultiLevelHierarchy"/>
    <dgm:cxn modelId="{1CF6823B-457E-49CD-92E0-6FA05339AE2E}" type="presOf" srcId="{A73DCD64-89DF-3E4C-9543-0D417B51464E}" destId="{F726EDD3-E670-9B47-8786-4F599884289D}" srcOrd="1" destOrd="0" presId="urn:microsoft.com/office/officeart/2008/layout/HorizontalMultiLevelHierarchy"/>
    <dgm:cxn modelId="{380CE7D7-036E-41C5-9EB0-676B29C8233A}" type="presOf" srcId="{CF4D885F-5932-294C-9DC5-50EEF6E74251}" destId="{928DE555-0859-B94D-9715-6D45B93E2AAB}" srcOrd="0" destOrd="0" presId="urn:microsoft.com/office/officeart/2008/layout/HorizontalMultiLevelHierarchy"/>
    <dgm:cxn modelId="{D01017C0-646C-4F8A-BFC9-A9475124058D}" type="presOf" srcId="{CF4D885F-5932-294C-9DC5-50EEF6E74251}" destId="{C36F9FE7-1392-7342-A5AE-180D6E793715}" srcOrd="1" destOrd="0" presId="urn:microsoft.com/office/officeart/2008/layout/HorizontalMultiLevelHierarchy"/>
    <dgm:cxn modelId="{D45E3FA7-6629-411C-9B95-B7BAB592FE09}" type="presOf" srcId="{2EFE4671-8583-3540-9262-1FC578B666F4}" destId="{3013142F-A3C7-F746-853E-2CA8B540A8DE}" srcOrd="0" destOrd="0" presId="urn:microsoft.com/office/officeart/2008/layout/HorizontalMultiLevelHierarchy"/>
    <dgm:cxn modelId="{D49561D0-21F6-46F0-A258-E5512716E490}" type="presOf" srcId="{DD9C6C10-8928-CB48-AA40-BA3BAB797612}" destId="{54A3275B-2615-A84F-8872-C15EFA9DF312}" srcOrd="0" destOrd="0" presId="urn:microsoft.com/office/officeart/2008/layout/HorizontalMultiLevelHierarchy"/>
    <dgm:cxn modelId="{9CC05910-455C-4070-BD77-14B159FBD70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CA67797A-BE25-4373-B402-7A01A6D5DC0F}"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CC93534-766B-43F4-831E-A7F6C7E14D91}" type="presOf" srcId="{3D31B950-19EC-BA4B-AC0E-A345434DEE63}" destId="{E75D5FE3-D3A9-DE4C-8738-347AAFDD9B2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C1BDBDDE-CE1D-413C-A6E4-8763D79F7D05}"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2A8DCD3-DDAC-45E0-9ED9-14436D9ABAC1}" type="presOf" srcId="{9BA062DA-6B7A-FC4F-B1BB-7CC4C74C72CE}" destId="{1C998B4A-F8C8-5D49-862A-38B9C7611407}" srcOrd="0" destOrd="0" presId="urn:microsoft.com/office/officeart/2008/layout/HorizontalMultiLevelHierarchy"/>
    <dgm:cxn modelId="{CCEC3CF1-F9BC-40AA-A571-21850A133F0B}" type="presOf" srcId="{A73DCD64-89DF-3E4C-9543-0D417B51464E}" destId="{082A771F-69AF-7C4C-86CB-DF1CD8CB6581}" srcOrd="0" destOrd="0" presId="urn:microsoft.com/office/officeart/2008/layout/HorizontalMultiLevelHierarchy"/>
    <dgm:cxn modelId="{9C6D690A-313E-44DF-BEB5-CDB1409A773C}" type="presOf" srcId="{BDC2CFA9-99C6-8347-9628-F8B57513FB8C}" destId="{93180932-306E-E545-95F9-2A5635FDC9F1}" srcOrd="0" destOrd="0" presId="urn:microsoft.com/office/officeart/2008/layout/HorizontalMultiLevelHierarchy"/>
    <dgm:cxn modelId="{61C5E0A3-C4D2-47A9-BE4B-9A0D174FDD7D}" type="presOf" srcId="{3D31B950-19EC-BA4B-AC0E-A345434DEE63}" destId="{16C85C82-6470-8646-96C7-31FFA373367A}" srcOrd="0" destOrd="0" presId="urn:microsoft.com/office/officeart/2008/layout/HorizontalMultiLevelHierarchy"/>
    <dgm:cxn modelId="{994023DA-B6DE-4404-8436-3B1EEE986947}" type="presParOf" srcId="{3013142F-A3C7-F746-853E-2CA8B540A8DE}" destId="{B764B132-0961-414E-B6FA-FB0C6C1C6CED}" srcOrd="0" destOrd="0" presId="urn:microsoft.com/office/officeart/2008/layout/HorizontalMultiLevelHierarchy"/>
    <dgm:cxn modelId="{4B51FB53-711D-40F6-A34A-8643360BBF25}" type="presParOf" srcId="{B764B132-0961-414E-B6FA-FB0C6C1C6CED}" destId="{7111AE39-B455-7C4D-91F4-9E37E3822D07}" srcOrd="0" destOrd="0" presId="urn:microsoft.com/office/officeart/2008/layout/HorizontalMultiLevelHierarchy"/>
    <dgm:cxn modelId="{06D11CA8-493E-4EE2-85F8-C9C595AA2575}" type="presParOf" srcId="{B764B132-0961-414E-B6FA-FB0C6C1C6CED}" destId="{551EC4E6-AE1D-DD43-B7C4-D7EFBEA2E636}" srcOrd="1" destOrd="0" presId="urn:microsoft.com/office/officeart/2008/layout/HorizontalMultiLevelHierarchy"/>
    <dgm:cxn modelId="{9E928066-86BA-43EE-8367-FFA838603DF3}" type="presParOf" srcId="{551EC4E6-AE1D-DD43-B7C4-D7EFBEA2E636}" destId="{082A771F-69AF-7C4C-86CB-DF1CD8CB6581}" srcOrd="0" destOrd="0" presId="urn:microsoft.com/office/officeart/2008/layout/HorizontalMultiLevelHierarchy"/>
    <dgm:cxn modelId="{71C6F816-5CDE-43BB-A139-4705A04FDEAA}" type="presParOf" srcId="{082A771F-69AF-7C4C-86CB-DF1CD8CB6581}" destId="{F726EDD3-E670-9B47-8786-4F599884289D}" srcOrd="0" destOrd="0" presId="urn:microsoft.com/office/officeart/2008/layout/HorizontalMultiLevelHierarchy"/>
    <dgm:cxn modelId="{35BA4D86-8B32-4D52-8EC9-DBDD3858D674}" type="presParOf" srcId="{551EC4E6-AE1D-DD43-B7C4-D7EFBEA2E636}" destId="{7B40AE63-0EA3-0747-BCE5-5F3AB0355BF2}" srcOrd="1" destOrd="0" presId="urn:microsoft.com/office/officeart/2008/layout/HorizontalMultiLevelHierarchy"/>
    <dgm:cxn modelId="{AB376CCD-4D0E-4833-AE92-6257B4E0655D}" type="presParOf" srcId="{7B40AE63-0EA3-0747-BCE5-5F3AB0355BF2}" destId="{C852AF5D-E3CA-F844-B775-08DD6E6FB940}" srcOrd="0" destOrd="0" presId="urn:microsoft.com/office/officeart/2008/layout/HorizontalMultiLevelHierarchy"/>
    <dgm:cxn modelId="{5650E22F-6F9D-478B-B07D-F9E40271BF6D}" type="presParOf" srcId="{7B40AE63-0EA3-0747-BCE5-5F3AB0355BF2}" destId="{30463D07-8E7F-3146-97CE-76CE82648742}" srcOrd="1" destOrd="0" presId="urn:microsoft.com/office/officeart/2008/layout/HorizontalMultiLevelHierarchy"/>
    <dgm:cxn modelId="{D0A58C09-F0C4-444C-B1D3-FBA08FF29A47}" type="presParOf" srcId="{551EC4E6-AE1D-DD43-B7C4-D7EFBEA2E636}" destId="{93180932-306E-E545-95F9-2A5635FDC9F1}" srcOrd="2" destOrd="0" presId="urn:microsoft.com/office/officeart/2008/layout/HorizontalMultiLevelHierarchy"/>
    <dgm:cxn modelId="{6B2382A4-52BA-4A81-BEAC-BA2EE7FD7A22}" type="presParOf" srcId="{93180932-306E-E545-95F9-2A5635FDC9F1}" destId="{7A2CD5A7-70D6-DE44-803D-0740544CB367}" srcOrd="0" destOrd="0" presId="urn:microsoft.com/office/officeart/2008/layout/HorizontalMultiLevelHierarchy"/>
    <dgm:cxn modelId="{225E1AC0-C153-45BE-9DF3-8455EB0E0BC4}" type="presParOf" srcId="{551EC4E6-AE1D-DD43-B7C4-D7EFBEA2E636}" destId="{A0C9905E-6DBF-7645-94A7-C4BCDADC46B9}" srcOrd="3" destOrd="0" presId="urn:microsoft.com/office/officeart/2008/layout/HorizontalMultiLevelHierarchy"/>
    <dgm:cxn modelId="{3D36C0D0-AB61-4939-944D-7C7868BBB11B}" type="presParOf" srcId="{A0C9905E-6DBF-7645-94A7-C4BCDADC46B9}" destId="{D3E2E567-EC04-E743-9B8C-985408EA1058}" srcOrd="0" destOrd="0" presId="urn:microsoft.com/office/officeart/2008/layout/HorizontalMultiLevelHierarchy"/>
    <dgm:cxn modelId="{B8B35629-BC88-4947-AE49-8DCE5C4843BE}" type="presParOf" srcId="{A0C9905E-6DBF-7645-94A7-C4BCDADC46B9}" destId="{1488A531-D252-B440-B1DA-4363F37F8970}" srcOrd="1" destOrd="0" presId="urn:microsoft.com/office/officeart/2008/layout/HorizontalMultiLevelHierarchy"/>
    <dgm:cxn modelId="{309AAB18-7CA2-4F52-BF9E-0667987EA079}" type="presParOf" srcId="{551EC4E6-AE1D-DD43-B7C4-D7EFBEA2E636}" destId="{1F2800E8-CF94-FD43-8D0E-7E4B278315B1}" srcOrd="4" destOrd="0" presId="urn:microsoft.com/office/officeart/2008/layout/HorizontalMultiLevelHierarchy"/>
    <dgm:cxn modelId="{2408EEA9-7889-42F9-83DE-1B4068C27819}" type="presParOf" srcId="{1F2800E8-CF94-FD43-8D0E-7E4B278315B1}" destId="{938A9782-2B6B-8141-99DA-6568305E0C38}" srcOrd="0" destOrd="0" presId="urn:microsoft.com/office/officeart/2008/layout/HorizontalMultiLevelHierarchy"/>
    <dgm:cxn modelId="{667A67EC-CA82-439A-96C5-C35120ECDF59}" type="presParOf" srcId="{551EC4E6-AE1D-DD43-B7C4-D7EFBEA2E636}" destId="{7377E58F-198D-DE48-B3AF-2D2AF67C403D}" srcOrd="5" destOrd="0" presId="urn:microsoft.com/office/officeart/2008/layout/HorizontalMultiLevelHierarchy"/>
    <dgm:cxn modelId="{B35172B3-1346-4EDF-AE89-1DF645630658}" type="presParOf" srcId="{7377E58F-198D-DE48-B3AF-2D2AF67C403D}" destId="{1C998B4A-F8C8-5D49-862A-38B9C7611407}" srcOrd="0" destOrd="0" presId="urn:microsoft.com/office/officeart/2008/layout/HorizontalMultiLevelHierarchy"/>
    <dgm:cxn modelId="{E3FB14C7-344F-46C8-8B57-B1FC8A95F0FF}" type="presParOf" srcId="{7377E58F-198D-DE48-B3AF-2D2AF67C403D}" destId="{F9C8551A-E3F5-1A41-9D81-BA411262A93F}" srcOrd="1" destOrd="0" presId="urn:microsoft.com/office/officeart/2008/layout/HorizontalMultiLevelHierarchy"/>
    <dgm:cxn modelId="{3461D0BD-4E1A-4E41-A985-9A779C096B0F}" type="presParOf" srcId="{551EC4E6-AE1D-DD43-B7C4-D7EFBEA2E636}" destId="{928DE555-0859-B94D-9715-6D45B93E2AAB}" srcOrd="6" destOrd="0" presId="urn:microsoft.com/office/officeart/2008/layout/HorizontalMultiLevelHierarchy"/>
    <dgm:cxn modelId="{1BE3B0F5-BDD7-49F2-AADF-5B001A9263FC}" type="presParOf" srcId="{928DE555-0859-B94D-9715-6D45B93E2AAB}" destId="{C36F9FE7-1392-7342-A5AE-180D6E793715}" srcOrd="0" destOrd="0" presId="urn:microsoft.com/office/officeart/2008/layout/HorizontalMultiLevelHierarchy"/>
    <dgm:cxn modelId="{4F36CC48-B8B4-47DB-A916-F317679D98C7}" type="presParOf" srcId="{551EC4E6-AE1D-DD43-B7C4-D7EFBEA2E636}" destId="{33F37005-CB6D-384C-9D2B-A6B7C528DE7D}" srcOrd="7" destOrd="0" presId="urn:microsoft.com/office/officeart/2008/layout/HorizontalMultiLevelHierarchy"/>
    <dgm:cxn modelId="{D58AB44D-23DF-4AE4-A26D-8CB7E410BFE8}" type="presParOf" srcId="{33F37005-CB6D-384C-9D2B-A6B7C528DE7D}" destId="{34EC2BAF-C861-E344-93B6-BD781E999415}" srcOrd="0" destOrd="0" presId="urn:microsoft.com/office/officeart/2008/layout/HorizontalMultiLevelHierarchy"/>
    <dgm:cxn modelId="{0092C150-2535-4748-BB37-D64A90C76C89}" type="presParOf" srcId="{33F37005-CB6D-384C-9D2B-A6B7C528DE7D}" destId="{C1F4DD8D-9955-404F-A05E-96BB48D5CB0F}" srcOrd="1" destOrd="0" presId="urn:microsoft.com/office/officeart/2008/layout/HorizontalMultiLevelHierarchy"/>
    <dgm:cxn modelId="{57622D54-28D2-470A-9AB5-B899529D2FF4}" type="presParOf" srcId="{551EC4E6-AE1D-DD43-B7C4-D7EFBEA2E636}" destId="{16C85C82-6470-8646-96C7-31FFA373367A}" srcOrd="8" destOrd="0" presId="urn:microsoft.com/office/officeart/2008/layout/HorizontalMultiLevelHierarchy"/>
    <dgm:cxn modelId="{74209371-CE95-4B49-AA70-0C60F9E20CB5}" type="presParOf" srcId="{16C85C82-6470-8646-96C7-31FFA373367A}" destId="{E75D5FE3-D3A9-DE4C-8738-347AAFDD9B25}" srcOrd="0" destOrd="0" presId="urn:microsoft.com/office/officeart/2008/layout/HorizontalMultiLevelHierarchy"/>
    <dgm:cxn modelId="{C2954E35-8E69-4C37-82F6-E42B0E320BCE}" type="presParOf" srcId="{551EC4E6-AE1D-DD43-B7C4-D7EFBEA2E636}" destId="{16461009-0C6D-4842-82BC-5776B4A5EDB2}" srcOrd="9" destOrd="0" presId="urn:microsoft.com/office/officeart/2008/layout/HorizontalMultiLevelHierarchy"/>
    <dgm:cxn modelId="{DEE015E0-200C-48BF-8EF9-FEC300EE4DF5}" type="presParOf" srcId="{16461009-0C6D-4842-82BC-5776B4A5EDB2}" destId="{54A3275B-2615-A84F-8872-C15EFA9DF312}" srcOrd="0" destOrd="0" presId="urn:microsoft.com/office/officeart/2008/layout/HorizontalMultiLevelHierarchy"/>
    <dgm:cxn modelId="{C3945F43-0CA0-4B87-84AB-B3130144AE42}"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1DA666B5-892C-4A9A-992B-83F745115728}" type="presOf" srcId="{A73DCD64-89DF-3E4C-9543-0D417B51464E}" destId="{F726EDD3-E670-9B47-8786-4F599884289D}" srcOrd="1" destOrd="0" presId="urn:microsoft.com/office/officeart/2008/layout/HorizontalMultiLevelHierarchy"/>
    <dgm:cxn modelId="{4A53B5F6-0EA5-41A1-BFC0-702AC536A802}"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BD0C42AB-07C3-4222-AF67-91B966FB09FC}" type="presOf" srcId="{773FD5F0-F007-F148-886B-86E72F86266E}" destId="{D3E2E567-EC04-E743-9B8C-985408EA1058}" srcOrd="0" destOrd="0" presId="urn:microsoft.com/office/officeart/2008/layout/HorizontalMultiLevelHierarchy"/>
    <dgm:cxn modelId="{96339F19-7663-4ACB-A3FA-E9CCF5E28000}" type="presOf" srcId="{DD5BF61D-B843-C744-B9A9-3312A1287EF4}" destId="{C852AF5D-E3CA-F844-B775-08DD6E6FB940}" srcOrd="0" destOrd="0" presId="urn:microsoft.com/office/officeart/2008/layout/HorizontalMultiLevelHierarchy"/>
    <dgm:cxn modelId="{8EBA195F-6BA8-4EB7-9219-E4795C4E6285}" type="presOf" srcId="{AD7D68D5-8DE3-494E-9BCC-07763443C8D3}" destId="{34EC2BAF-C861-E344-93B6-BD781E999415}" srcOrd="0" destOrd="0" presId="urn:microsoft.com/office/officeart/2008/layout/HorizontalMultiLevelHierarchy"/>
    <dgm:cxn modelId="{18C3200D-B3A1-4877-8BD8-D8170B6671ED}" type="presOf" srcId="{2EFE4671-8583-3540-9262-1FC578B666F4}" destId="{3013142F-A3C7-F746-853E-2CA8B540A8DE}" srcOrd="0" destOrd="0" presId="urn:microsoft.com/office/officeart/2008/layout/HorizontalMultiLevelHierarchy"/>
    <dgm:cxn modelId="{A738F24F-92E3-49CB-BF6A-B4D8D5148E36}" type="presOf" srcId="{45267C76-6276-B44A-878A-9D61B556EBD7}" destId="{1F2800E8-CF94-FD43-8D0E-7E4B278315B1}" srcOrd="0" destOrd="0" presId="urn:microsoft.com/office/officeart/2008/layout/HorizontalMultiLevelHierarchy"/>
    <dgm:cxn modelId="{A533DFF9-C86A-4683-AB43-E494F6F69A5C}" type="presOf" srcId="{BDC2CFA9-99C6-8347-9628-F8B57513FB8C}" destId="{93180932-306E-E545-95F9-2A5635FDC9F1}"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64955BF7-09A6-42E4-BB17-4ED0006BF149}" type="presOf" srcId="{DD9C6C10-8928-CB48-AA40-BA3BAB797612}" destId="{54A3275B-2615-A84F-8872-C15EFA9DF312}" srcOrd="0" destOrd="0" presId="urn:microsoft.com/office/officeart/2008/layout/HorizontalMultiLevelHierarchy"/>
    <dgm:cxn modelId="{0E1B960C-FBDC-4EFA-8EE2-132C51BCFE79}" type="presOf" srcId="{CF4D885F-5932-294C-9DC5-50EEF6E74251}" destId="{C36F9FE7-1392-7342-A5AE-180D6E793715}" srcOrd="1" destOrd="0" presId="urn:microsoft.com/office/officeart/2008/layout/HorizontalMultiLevelHierarchy"/>
    <dgm:cxn modelId="{56DF0A84-4631-4012-ADDB-E73B7172A40C}" type="presOf" srcId="{CC08C8E7-D5AB-9C4F-A78B-4A8C57EB2D22}" destId="{7111AE39-B455-7C4D-91F4-9E37E3822D07}" srcOrd="0" destOrd="0" presId="urn:microsoft.com/office/officeart/2008/layout/HorizontalMultiLevelHierarchy"/>
    <dgm:cxn modelId="{0BF622BD-A22C-49BD-A3F9-9F55ED04F476}" type="presOf" srcId="{A73DCD64-89DF-3E4C-9543-0D417B51464E}" destId="{082A771F-69AF-7C4C-86CB-DF1CD8CB6581}" srcOrd="0" destOrd="0" presId="urn:microsoft.com/office/officeart/2008/layout/HorizontalMultiLevelHierarchy"/>
    <dgm:cxn modelId="{EB38DF14-B158-42E4-AC48-78B1E31A3C81}" type="presOf" srcId="{BDC2CFA9-99C6-8347-9628-F8B57513FB8C}" destId="{7A2CD5A7-70D6-DE44-803D-0740544CB367}" srcOrd="1" destOrd="0" presId="urn:microsoft.com/office/officeart/2008/layout/HorizontalMultiLevelHierarchy"/>
    <dgm:cxn modelId="{0BA79330-53E3-4FD4-A938-EC2FC9BB9EAB}" type="presOf" srcId="{3D31B950-19EC-BA4B-AC0E-A345434DEE63}" destId="{16C85C82-6470-8646-96C7-31FFA373367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80C1FA1-6EA7-4DF5-9929-0C6F12F6300D}" type="presOf" srcId="{45267C76-6276-B44A-878A-9D61B556EBD7}" destId="{938A9782-2B6B-8141-99DA-6568305E0C38}" srcOrd="1" destOrd="0" presId="urn:microsoft.com/office/officeart/2008/layout/HorizontalMultiLevelHierarchy"/>
    <dgm:cxn modelId="{747FB85C-ACE8-497B-8C6A-F348286B3B29}" type="presOf" srcId="{3D31B950-19EC-BA4B-AC0E-A345434DEE63}" destId="{E75D5FE3-D3A9-DE4C-8738-347AAFDD9B2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BFDEB2C-08FB-46D6-BC34-FD31F53D5E6F}" type="presOf" srcId="{CF4D885F-5932-294C-9DC5-50EEF6E74251}" destId="{928DE555-0859-B94D-9715-6D45B93E2AAB}" srcOrd="0" destOrd="0" presId="urn:microsoft.com/office/officeart/2008/layout/HorizontalMultiLevelHierarchy"/>
    <dgm:cxn modelId="{14B4A8B2-E07F-489B-AB17-1E3A010A44D6}" type="presParOf" srcId="{3013142F-A3C7-F746-853E-2CA8B540A8DE}" destId="{B764B132-0961-414E-B6FA-FB0C6C1C6CED}" srcOrd="0" destOrd="0" presId="urn:microsoft.com/office/officeart/2008/layout/HorizontalMultiLevelHierarchy"/>
    <dgm:cxn modelId="{49FAC425-9EE5-4626-83AB-5888C69C40C5}" type="presParOf" srcId="{B764B132-0961-414E-B6FA-FB0C6C1C6CED}" destId="{7111AE39-B455-7C4D-91F4-9E37E3822D07}" srcOrd="0" destOrd="0" presId="urn:microsoft.com/office/officeart/2008/layout/HorizontalMultiLevelHierarchy"/>
    <dgm:cxn modelId="{385D8B1B-7E70-4F39-8D2C-888CF8CAA400}" type="presParOf" srcId="{B764B132-0961-414E-B6FA-FB0C6C1C6CED}" destId="{551EC4E6-AE1D-DD43-B7C4-D7EFBEA2E636}" srcOrd="1" destOrd="0" presId="urn:microsoft.com/office/officeart/2008/layout/HorizontalMultiLevelHierarchy"/>
    <dgm:cxn modelId="{C2401BF6-27E9-43FD-8315-FE4A6A9D1412}" type="presParOf" srcId="{551EC4E6-AE1D-DD43-B7C4-D7EFBEA2E636}" destId="{082A771F-69AF-7C4C-86CB-DF1CD8CB6581}" srcOrd="0" destOrd="0" presId="urn:microsoft.com/office/officeart/2008/layout/HorizontalMultiLevelHierarchy"/>
    <dgm:cxn modelId="{53EAD718-C3AD-4BB6-8002-DFE6D0D5A2D9}" type="presParOf" srcId="{082A771F-69AF-7C4C-86CB-DF1CD8CB6581}" destId="{F726EDD3-E670-9B47-8786-4F599884289D}" srcOrd="0" destOrd="0" presId="urn:microsoft.com/office/officeart/2008/layout/HorizontalMultiLevelHierarchy"/>
    <dgm:cxn modelId="{FC9C64E5-56CB-49CE-816B-A154D74C884C}" type="presParOf" srcId="{551EC4E6-AE1D-DD43-B7C4-D7EFBEA2E636}" destId="{7B40AE63-0EA3-0747-BCE5-5F3AB0355BF2}" srcOrd="1" destOrd="0" presId="urn:microsoft.com/office/officeart/2008/layout/HorizontalMultiLevelHierarchy"/>
    <dgm:cxn modelId="{252E0A28-A417-49FC-B1DF-D3DF1F3D6ED0}" type="presParOf" srcId="{7B40AE63-0EA3-0747-BCE5-5F3AB0355BF2}" destId="{C852AF5D-E3CA-F844-B775-08DD6E6FB940}" srcOrd="0" destOrd="0" presId="urn:microsoft.com/office/officeart/2008/layout/HorizontalMultiLevelHierarchy"/>
    <dgm:cxn modelId="{649E9755-873E-4CFA-89F0-DCF377B60EFD}" type="presParOf" srcId="{7B40AE63-0EA3-0747-BCE5-5F3AB0355BF2}" destId="{30463D07-8E7F-3146-97CE-76CE82648742}" srcOrd="1" destOrd="0" presId="urn:microsoft.com/office/officeart/2008/layout/HorizontalMultiLevelHierarchy"/>
    <dgm:cxn modelId="{A936FFFC-563F-468A-9194-0BB489FE4184}" type="presParOf" srcId="{551EC4E6-AE1D-DD43-B7C4-D7EFBEA2E636}" destId="{93180932-306E-E545-95F9-2A5635FDC9F1}" srcOrd="2" destOrd="0" presId="urn:microsoft.com/office/officeart/2008/layout/HorizontalMultiLevelHierarchy"/>
    <dgm:cxn modelId="{B1EBC509-B5CD-473F-88A3-3C8057559856}" type="presParOf" srcId="{93180932-306E-E545-95F9-2A5635FDC9F1}" destId="{7A2CD5A7-70D6-DE44-803D-0740544CB367}" srcOrd="0" destOrd="0" presId="urn:microsoft.com/office/officeart/2008/layout/HorizontalMultiLevelHierarchy"/>
    <dgm:cxn modelId="{F9DE4690-EE31-412E-B60F-2B930F3418C8}" type="presParOf" srcId="{551EC4E6-AE1D-DD43-B7C4-D7EFBEA2E636}" destId="{A0C9905E-6DBF-7645-94A7-C4BCDADC46B9}" srcOrd="3" destOrd="0" presId="urn:microsoft.com/office/officeart/2008/layout/HorizontalMultiLevelHierarchy"/>
    <dgm:cxn modelId="{6D380193-F2E4-4DD1-8288-17DC11720D9C}" type="presParOf" srcId="{A0C9905E-6DBF-7645-94A7-C4BCDADC46B9}" destId="{D3E2E567-EC04-E743-9B8C-985408EA1058}" srcOrd="0" destOrd="0" presId="urn:microsoft.com/office/officeart/2008/layout/HorizontalMultiLevelHierarchy"/>
    <dgm:cxn modelId="{6E9DC632-70F6-48A1-A28D-0CDF542752B0}" type="presParOf" srcId="{A0C9905E-6DBF-7645-94A7-C4BCDADC46B9}" destId="{1488A531-D252-B440-B1DA-4363F37F8970}" srcOrd="1" destOrd="0" presId="urn:microsoft.com/office/officeart/2008/layout/HorizontalMultiLevelHierarchy"/>
    <dgm:cxn modelId="{3415F80B-0CD6-459F-B3D8-250F94022AF4}" type="presParOf" srcId="{551EC4E6-AE1D-DD43-B7C4-D7EFBEA2E636}" destId="{1F2800E8-CF94-FD43-8D0E-7E4B278315B1}" srcOrd="4" destOrd="0" presId="urn:microsoft.com/office/officeart/2008/layout/HorizontalMultiLevelHierarchy"/>
    <dgm:cxn modelId="{75499B83-5E8C-477E-B0ED-D1A5A7DB1E15}" type="presParOf" srcId="{1F2800E8-CF94-FD43-8D0E-7E4B278315B1}" destId="{938A9782-2B6B-8141-99DA-6568305E0C38}" srcOrd="0" destOrd="0" presId="urn:microsoft.com/office/officeart/2008/layout/HorizontalMultiLevelHierarchy"/>
    <dgm:cxn modelId="{BB2BFDAE-A44B-4CE4-9075-92AD7A50642D}" type="presParOf" srcId="{551EC4E6-AE1D-DD43-B7C4-D7EFBEA2E636}" destId="{7377E58F-198D-DE48-B3AF-2D2AF67C403D}" srcOrd="5" destOrd="0" presId="urn:microsoft.com/office/officeart/2008/layout/HorizontalMultiLevelHierarchy"/>
    <dgm:cxn modelId="{C2183571-CA04-4E80-B317-40E0249C4444}" type="presParOf" srcId="{7377E58F-198D-DE48-B3AF-2D2AF67C403D}" destId="{1C998B4A-F8C8-5D49-862A-38B9C7611407}" srcOrd="0" destOrd="0" presId="urn:microsoft.com/office/officeart/2008/layout/HorizontalMultiLevelHierarchy"/>
    <dgm:cxn modelId="{5DE1CAF7-FE1E-4C3E-9EBE-B06E9D3444AE}" type="presParOf" srcId="{7377E58F-198D-DE48-B3AF-2D2AF67C403D}" destId="{F9C8551A-E3F5-1A41-9D81-BA411262A93F}" srcOrd="1" destOrd="0" presId="urn:microsoft.com/office/officeart/2008/layout/HorizontalMultiLevelHierarchy"/>
    <dgm:cxn modelId="{90C79D8F-9811-4820-B092-2841AD360C4A}" type="presParOf" srcId="{551EC4E6-AE1D-DD43-B7C4-D7EFBEA2E636}" destId="{928DE555-0859-B94D-9715-6D45B93E2AAB}" srcOrd="6" destOrd="0" presId="urn:microsoft.com/office/officeart/2008/layout/HorizontalMultiLevelHierarchy"/>
    <dgm:cxn modelId="{199F636D-6B8F-4007-B453-B391FFEFD41A}" type="presParOf" srcId="{928DE555-0859-B94D-9715-6D45B93E2AAB}" destId="{C36F9FE7-1392-7342-A5AE-180D6E793715}" srcOrd="0" destOrd="0" presId="urn:microsoft.com/office/officeart/2008/layout/HorizontalMultiLevelHierarchy"/>
    <dgm:cxn modelId="{C8879C62-F89B-493A-AC75-41F7C1E34F3E}" type="presParOf" srcId="{551EC4E6-AE1D-DD43-B7C4-D7EFBEA2E636}" destId="{33F37005-CB6D-384C-9D2B-A6B7C528DE7D}" srcOrd="7" destOrd="0" presId="urn:microsoft.com/office/officeart/2008/layout/HorizontalMultiLevelHierarchy"/>
    <dgm:cxn modelId="{035E1EAF-BEFB-425F-9BD1-DBCCECCB4F34}" type="presParOf" srcId="{33F37005-CB6D-384C-9D2B-A6B7C528DE7D}" destId="{34EC2BAF-C861-E344-93B6-BD781E999415}" srcOrd="0" destOrd="0" presId="urn:microsoft.com/office/officeart/2008/layout/HorizontalMultiLevelHierarchy"/>
    <dgm:cxn modelId="{1691B859-D7F4-4E59-B1E4-0F5E3DC64E78}" type="presParOf" srcId="{33F37005-CB6D-384C-9D2B-A6B7C528DE7D}" destId="{C1F4DD8D-9955-404F-A05E-96BB48D5CB0F}" srcOrd="1" destOrd="0" presId="urn:microsoft.com/office/officeart/2008/layout/HorizontalMultiLevelHierarchy"/>
    <dgm:cxn modelId="{23FA775C-F2B2-486B-BECB-47A2690CC16E}" type="presParOf" srcId="{551EC4E6-AE1D-DD43-B7C4-D7EFBEA2E636}" destId="{16C85C82-6470-8646-96C7-31FFA373367A}" srcOrd="8" destOrd="0" presId="urn:microsoft.com/office/officeart/2008/layout/HorizontalMultiLevelHierarchy"/>
    <dgm:cxn modelId="{A5ABBC4D-DB7A-4F8A-BA70-1E661AC440CE}" type="presParOf" srcId="{16C85C82-6470-8646-96C7-31FFA373367A}" destId="{E75D5FE3-D3A9-DE4C-8738-347AAFDD9B25}" srcOrd="0" destOrd="0" presId="urn:microsoft.com/office/officeart/2008/layout/HorizontalMultiLevelHierarchy"/>
    <dgm:cxn modelId="{B9860F15-DFE3-429D-B25A-7FAB83EB5B3C}" type="presParOf" srcId="{551EC4E6-AE1D-DD43-B7C4-D7EFBEA2E636}" destId="{16461009-0C6D-4842-82BC-5776B4A5EDB2}" srcOrd="9" destOrd="0" presId="urn:microsoft.com/office/officeart/2008/layout/HorizontalMultiLevelHierarchy"/>
    <dgm:cxn modelId="{F0B174C6-8546-4CBA-8730-C1F9D666CDB4}" type="presParOf" srcId="{16461009-0C6D-4842-82BC-5776B4A5EDB2}" destId="{54A3275B-2615-A84F-8872-C15EFA9DF312}" srcOrd="0" destOrd="0" presId="urn:microsoft.com/office/officeart/2008/layout/HorizontalMultiLevelHierarchy"/>
    <dgm:cxn modelId="{03A51F1F-63D0-44B5-8618-DF4776A3AE26}"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EF806E34-05C4-49FD-AD63-1994E4654B24}" type="presOf" srcId="{DD9C6C10-8928-CB48-AA40-BA3BAB797612}" destId="{54A3275B-2615-A84F-8872-C15EFA9DF312}" srcOrd="0" destOrd="0" presId="urn:microsoft.com/office/officeart/2008/layout/HorizontalMultiLevelHierarchy"/>
    <dgm:cxn modelId="{EF6957C3-BF6A-4EA6-8A62-FC71A7E3EDF5}" type="presOf" srcId="{A73DCD64-89DF-3E4C-9543-0D417B51464E}" destId="{082A771F-69AF-7C4C-86CB-DF1CD8CB6581}" srcOrd="0" destOrd="0" presId="urn:microsoft.com/office/officeart/2008/layout/HorizontalMultiLevelHierarchy"/>
    <dgm:cxn modelId="{CB41573E-5803-4B09-9577-8DFE041AF39D}" type="presOf" srcId="{3D31B950-19EC-BA4B-AC0E-A345434DEE63}" destId="{E75D5FE3-D3A9-DE4C-8738-347AAFDD9B2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51A13E7-FEB5-4E26-8C09-D6FBD5357E42}" type="presOf" srcId="{AD7D68D5-8DE3-494E-9BCC-07763443C8D3}" destId="{34EC2BAF-C861-E344-93B6-BD781E999415}"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E218E01-C073-44E3-877B-0CFCF86CFDB4}" type="presOf" srcId="{3D31B950-19EC-BA4B-AC0E-A345434DEE63}" destId="{16C85C82-6470-8646-96C7-31FFA373367A}"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080EBE99-A45A-4B85-9DC6-ABAC90F43B51}" type="presOf" srcId="{CF4D885F-5932-294C-9DC5-50EEF6E74251}" destId="{928DE555-0859-B94D-9715-6D45B93E2AAB}" srcOrd="0" destOrd="0" presId="urn:microsoft.com/office/officeart/2008/layout/HorizontalMultiLevelHierarchy"/>
    <dgm:cxn modelId="{AC3438C7-C9FD-439E-A8A7-058C8083D87D}" type="presOf" srcId="{BDC2CFA9-99C6-8347-9628-F8B57513FB8C}" destId="{7A2CD5A7-70D6-DE44-803D-0740544CB367}" srcOrd="1" destOrd="0" presId="urn:microsoft.com/office/officeart/2008/layout/HorizontalMultiLevelHierarchy"/>
    <dgm:cxn modelId="{018FF0E8-41AA-4883-8DCC-FF4886F2CC01}" type="presOf" srcId="{CC08C8E7-D5AB-9C4F-A78B-4A8C57EB2D22}" destId="{7111AE39-B455-7C4D-91F4-9E37E3822D07}" srcOrd="0" destOrd="0" presId="urn:microsoft.com/office/officeart/2008/layout/HorizontalMultiLevelHierarchy"/>
    <dgm:cxn modelId="{84778A92-809E-4F3A-894B-31909278FFCD}" type="presOf" srcId="{45267C76-6276-B44A-878A-9D61B556EBD7}" destId="{938A9782-2B6B-8141-99DA-6568305E0C38}" srcOrd="1" destOrd="0" presId="urn:microsoft.com/office/officeart/2008/layout/HorizontalMultiLevelHierarchy"/>
    <dgm:cxn modelId="{50BC8031-8702-464A-99B5-07133C0C36B1}" type="presOf" srcId="{CF4D885F-5932-294C-9DC5-50EEF6E74251}" destId="{C36F9FE7-1392-7342-A5AE-180D6E79371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05B3F90E-10C3-42F8-8B8E-5111D100F5AC}" type="presOf" srcId="{773FD5F0-F007-F148-886B-86E72F86266E}" destId="{D3E2E567-EC04-E743-9B8C-985408EA1058}" srcOrd="0" destOrd="0" presId="urn:microsoft.com/office/officeart/2008/layout/HorizontalMultiLevelHierarchy"/>
    <dgm:cxn modelId="{F1AE0685-3E99-4E0E-B40E-CD393C43B429}"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746E44B-4FBC-4D18-A8C3-EE28AC60D336}" type="presOf" srcId="{DD5BF61D-B843-C744-B9A9-3312A1287EF4}" destId="{C852AF5D-E3CA-F844-B775-08DD6E6FB940}" srcOrd="0" destOrd="0" presId="urn:microsoft.com/office/officeart/2008/layout/HorizontalMultiLevelHierarchy"/>
    <dgm:cxn modelId="{4A9BE8A4-695F-4F36-AA99-A8944BDD9F2E}" type="presOf" srcId="{45267C76-6276-B44A-878A-9D61B556EBD7}" destId="{1F2800E8-CF94-FD43-8D0E-7E4B278315B1}" srcOrd="0" destOrd="0" presId="urn:microsoft.com/office/officeart/2008/layout/HorizontalMultiLevelHierarchy"/>
    <dgm:cxn modelId="{C9ED8DE7-F93C-4618-83C6-3B1DDCC2F873}"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93B1DA9-2358-4FF8-8919-566B6A992D89}" type="presOf" srcId="{BDC2CFA9-99C6-8347-9628-F8B57513FB8C}" destId="{93180932-306E-E545-95F9-2A5635FDC9F1}" srcOrd="0" destOrd="0" presId="urn:microsoft.com/office/officeart/2008/layout/HorizontalMultiLevelHierarchy"/>
    <dgm:cxn modelId="{A0495CAE-5D1E-4571-8AD2-E2B4F029E15D}" type="presOf" srcId="{9BA062DA-6B7A-FC4F-B1BB-7CC4C74C72CE}" destId="{1C998B4A-F8C8-5D49-862A-38B9C7611407}" srcOrd="0" destOrd="0" presId="urn:microsoft.com/office/officeart/2008/layout/HorizontalMultiLevelHierarchy"/>
    <dgm:cxn modelId="{39DDC67A-C8A2-4E2D-A3EC-369CB32424D5}" type="presParOf" srcId="{3013142F-A3C7-F746-853E-2CA8B540A8DE}" destId="{B764B132-0961-414E-B6FA-FB0C6C1C6CED}" srcOrd="0" destOrd="0" presId="urn:microsoft.com/office/officeart/2008/layout/HorizontalMultiLevelHierarchy"/>
    <dgm:cxn modelId="{39FCBA32-1D66-495B-BA1D-43151FBA8FCE}" type="presParOf" srcId="{B764B132-0961-414E-B6FA-FB0C6C1C6CED}" destId="{7111AE39-B455-7C4D-91F4-9E37E3822D07}" srcOrd="0" destOrd="0" presId="urn:microsoft.com/office/officeart/2008/layout/HorizontalMultiLevelHierarchy"/>
    <dgm:cxn modelId="{C5CBB0C6-9A3C-4D66-BB87-F84AC5FBDFED}" type="presParOf" srcId="{B764B132-0961-414E-B6FA-FB0C6C1C6CED}" destId="{551EC4E6-AE1D-DD43-B7C4-D7EFBEA2E636}" srcOrd="1" destOrd="0" presId="urn:microsoft.com/office/officeart/2008/layout/HorizontalMultiLevelHierarchy"/>
    <dgm:cxn modelId="{F314D8BB-506F-4137-875D-22F833DF1B6D}" type="presParOf" srcId="{551EC4E6-AE1D-DD43-B7C4-D7EFBEA2E636}" destId="{082A771F-69AF-7C4C-86CB-DF1CD8CB6581}" srcOrd="0" destOrd="0" presId="urn:microsoft.com/office/officeart/2008/layout/HorizontalMultiLevelHierarchy"/>
    <dgm:cxn modelId="{A13A7E1F-D79C-46DB-B42E-F6B5FF4E587F}" type="presParOf" srcId="{082A771F-69AF-7C4C-86CB-DF1CD8CB6581}" destId="{F726EDD3-E670-9B47-8786-4F599884289D}" srcOrd="0" destOrd="0" presId="urn:microsoft.com/office/officeart/2008/layout/HorizontalMultiLevelHierarchy"/>
    <dgm:cxn modelId="{E6C65482-8D68-4ED5-9FBD-81B75C6B1177}" type="presParOf" srcId="{551EC4E6-AE1D-DD43-B7C4-D7EFBEA2E636}" destId="{7B40AE63-0EA3-0747-BCE5-5F3AB0355BF2}" srcOrd="1" destOrd="0" presId="urn:microsoft.com/office/officeart/2008/layout/HorizontalMultiLevelHierarchy"/>
    <dgm:cxn modelId="{5D04216A-6C97-4B9F-AF7C-81AAEC976ACC}" type="presParOf" srcId="{7B40AE63-0EA3-0747-BCE5-5F3AB0355BF2}" destId="{C852AF5D-E3CA-F844-B775-08DD6E6FB940}" srcOrd="0" destOrd="0" presId="urn:microsoft.com/office/officeart/2008/layout/HorizontalMultiLevelHierarchy"/>
    <dgm:cxn modelId="{B1881817-18EE-4E2E-BDD1-3CC59DFFB985}" type="presParOf" srcId="{7B40AE63-0EA3-0747-BCE5-5F3AB0355BF2}" destId="{30463D07-8E7F-3146-97CE-76CE82648742}" srcOrd="1" destOrd="0" presId="urn:microsoft.com/office/officeart/2008/layout/HorizontalMultiLevelHierarchy"/>
    <dgm:cxn modelId="{1237CDFE-40E2-4558-843F-4D47B7410941}" type="presParOf" srcId="{551EC4E6-AE1D-DD43-B7C4-D7EFBEA2E636}" destId="{93180932-306E-E545-95F9-2A5635FDC9F1}" srcOrd="2" destOrd="0" presId="urn:microsoft.com/office/officeart/2008/layout/HorizontalMultiLevelHierarchy"/>
    <dgm:cxn modelId="{3C617E1C-2DF3-4EF3-810D-88243CE1ED8A}" type="presParOf" srcId="{93180932-306E-E545-95F9-2A5635FDC9F1}" destId="{7A2CD5A7-70D6-DE44-803D-0740544CB367}" srcOrd="0" destOrd="0" presId="urn:microsoft.com/office/officeart/2008/layout/HorizontalMultiLevelHierarchy"/>
    <dgm:cxn modelId="{D50A9BC4-0FD5-46DD-84A5-59EA0E625B6C}" type="presParOf" srcId="{551EC4E6-AE1D-DD43-B7C4-D7EFBEA2E636}" destId="{A0C9905E-6DBF-7645-94A7-C4BCDADC46B9}" srcOrd="3" destOrd="0" presId="urn:microsoft.com/office/officeart/2008/layout/HorizontalMultiLevelHierarchy"/>
    <dgm:cxn modelId="{37ADCBC0-A59C-436C-BB8A-21B95D89150F}" type="presParOf" srcId="{A0C9905E-6DBF-7645-94A7-C4BCDADC46B9}" destId="{D3E2E567-EC04-E743-9B8C-985408EA1058}" srcOrd="0" destOrd="0" presId="urn:microsoft.com/office/officeart/2008/layout/HorizontalMultiLevelHierarchy"/>
    <dgm:cxn modelId="{E44C4B4B-D839-4C3A-B6CC-57D49BE06598}" type="presParOf" srcId="{A0C9905E-6DBF-7645-94A7-C4BCDADC46B9}" destId="{1488A531-D252-B440-B1DA-4363F37F8970}" srcOrd="1" destOrd="0" presId="urn:microsoft.com/office/officeart/2008/layout/HorizontalMultiLevelHierarchy"/>
    <dgm:cxn modelId="{8E2D6E00-F45A-4562-B7C3-018CAEBCE005}" type="presParOf" srcId="{551EC4E6-AE1D-DD43-B7C4-D7EFBEA2E636}" destId="{1F2800E8-CF94-FD43-8D0E-7E4B278315B1}" srcOrd="4" destOrd="0" presId="urn:microsoft.com/office/officeart/2008/layout/HorizontalMultiLevelHierarchy"/>
    <dgm:cxn modelId="{82BA8DED-C35C-4349-B421-3CF7E210B7D6}" type="presParOf" srcId="{1F2800E8-CF94-FD43-8D0E-7E4B278315B1}" destId="{938A9782-2B6B-8141-99DA-6568305E0C38}" srcOrd="0" destOrd="0" presId="urn:microsoft.com/office/officeart/2008/layout/HorizontalMultiLevelHierarchy"/>
    <dgm:cxn modelId="{0B2F41FC-8195-435B-BE8A-50B755AD7DF4}" type="presParOf" srcId="{551EC4E6-AE1D-DD43-B7C4-D7EFBEA2E636}" destId="{7377E58F-198D-DE48-B3AF-2D2AF67C403D}" srcOrd="5" destOrd="0" presId="urn:microsoft.com/office/officeart/2008/layout/HorizontalMultiLevelHierarchy"/>
    <dgm:cxn modelId="{345C6754-DFA8-4CE9-8C11-DD15EFA0C2B3}" type="presParOf" srcId="{7377E58F-198D-DE48-B3AF-2D2AF67C403D}" destId="{1C998B4A-F8C8-5D49-862A-38B9C7611407}" srcOrd="0" destOrd="0" presId="urn:microsoft.com/office/officeart/2008/layout/HorizontalMultiLevelHierarchy"/>
    <dgm:cxn modelId="{11FC0BED-9C9F-4650-BD74-2A63BC654D48}" type="presParOf" srcId="{7377E58F-198D-DE48-B3AF-2D2AF67C403D}" destId="{F9C8551A-E3F5-1A41-9D81-BA411262A93F}" srcOrd="1" destOrd="0" presId="urn:microsoft.com/office/officeart/2008/layout/HorizontalMultiLevelHierarchy"/>
    <dgm:cxn modelId="{9D4FCDAF-DE33-4D4C-8C4A-CA2A1330B230}" type="presParOf" srcId="{551EC4E6-AE1D-DD43-B7C4-D7EFBEA2E636}" destId="{928DE555-0859-B94D-9715-6D45B93E2AAB}" srcOrd="6" destOrd="0" presId="urn:microsoft.com/office/officeart/2008/layout/HorizontalMultiLevelHierarchy"/>
    <dgm:cxn modelId="{40F7E614-0417-4474-856F-D7F350971413}" type="presParOf" srcId="{928DE555-0859-B94D-9715-6D45B93E2AAB}" destId="{C36F9FE7-1392-7342-A5AE-180D6E793715}" srcOrd="0" destOrd="0" presId="urn:microsoft.com/office/officeart/2008/layout/HorizontalMultiLevelHierarchy"/>
    <dgm:cxn modelId="{207137F7-837D-40DB-9B8E-546FD2E14754}" type="presParOf" srcId="{551EC4E6-AE1D-DD43-B7C4-D7EFBEA2E636}" destId="{33F37005-CB6D-384C-9D2B-A6B7C528DE7D}" srcOrd="7" destOrd="0" presId="urn:microsoft.com/office/officeart/2008/layout/HorizontalMultiLevelHierarchy"/>
    <dgm:cxn modelId="{6D9D6FFE-49DB-4399-92E6-FE9059C0A662}" type="presParOf" srcId="{33F37005-CB6D-384C-9D2B-A6B7C528DE7D}" destId="{34EC2BAF-C861-E344-93B6-BD781E999415}" srcOrd="0" destOrd="0" presId="urn:microsoft.com/office/officeart/2008/layout/HorizontalMultiLevelHierarchy"/>
    <dgm:cxn modelId="{47D35E82-B0C5-49AD-A469-FDF27432B174}" type="presParOf" srcId="{33F37005-CB6D-384C-9D2B-A6B7C528DE7D}" destId="{C1F4DD8D-9955-404F-A05E-96BB48D5CB0F}" srcOrd="1" destOrd="0" presId="urn:microsoft.com/office/officeart/2008/layout/HorizontalMultiLevelHierarchy"/>
    <dgm:cxn modelId="{9F03182A-6FA2-4B10-A621-00ED1FC1E617}" type="presParOf" srcId="{551EC4E6-AE1D-DD43-B7C4-D7EFBEA2E636}" destId="{16C85C82-6470-8646-96C7-31FFA373367A}" srcOrd="8" destOrd="0" presId="urn:microsoft.com/office/officeart/2008/layout/HorizontalMultiLevelHierarchy"/>
    <dgm:cxn modelId="{228F5858-7955-4BDD-8103-1EC9E2852D10}" type="presParOf" srcId="{16C85C82-6470-8646-96C7-31FFA373367A}" destId="{E75D5FE3-D3A9-DE4C-8738-347AAFDD9B25}" srcOrd="0" destOrd="0" presId="urn:microsoft.com/office/officeart/2008/layout/HorizontalMultiLevelHierarchy"/>
    <dgm:cxn modelId="{D48A0E50-6485-47EE-9068-EF32E302285E}" type="presParOf" srcId="{551EC4E6-AE1D-DD43-B7C4-D7EFBEA2E636}" destId="{16461009-0C6D-4842-82BC-5776B4A5EDB2}" srcOrd="9" destOrd="0" presId="urn:microsoft.com/office/officeart/2008/layout/HorizontalMultiLevelHierarchy"/>
    <dgm:cxn modelId="{074F871D-AFBD-40A0-8571-1C1D10014D21}" type="presParOf" srcId="{16461009-0C6D-4842-82BC-5776B4A5EDB2}" destId="{54A3275B-2615-A84F-8872-C15EFA9DF312}" srcOrd="0" destOrd="0" presId="urn:microsoft.com/office/officeart/2008/layout/HorizontalMultiLevelHierarchy"/>
    <dgm:cxn modelId="{B3499D9E-B987-4988-8E90-1C02D492A996}"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B62856BC-EDC1-4771-AC50-EB2F8B5592AB}" type="presOf" srcId="{3D31B950-19EC-BA4B-AC0E-A345434DEE63}" destId="{E75D5FE3-D3A9-DE4C-8738-347AAFDD9B25}" srcOrd="1" destOrd="0" presId="urn:microsoft.com/office/officeart/2008/layout/HorizontalMultiLevelHierarchy"/>
    <dgm:cxn modelId="{45E57A0D-A1D6-456D-BB33-94CCB717CC7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181FF64-6BCB-4A44-AB9C-69286D8347D1}" type="presOf" srcId="{CF4D885F-5932-294C-9DC5-50EEF6E74251}" destId="{C36F9FE7-1392-7342-A5AE-180D6E793715}" srcOrd="1" destOrd="0" presId="urn:microsoft.com/office/officeart/2008/layout/HorizontalMultiLevelHierarchy"/>
    <dgm:cxn modelId="{945993B2-165B-423B-A927-3F4D40EBF174}" type="presOf" srcId="{AD7D68D5-8DE3-494E-9BCC-07763443C8D3}" destId="{34EC2BAF-C861-E344-93B6-BD781E999415}" srcOrd="0" destOrd="0" presId="urn:microsoft.com/office/officeart/2008/layout/HorizontalMultiLevelHierarchy"/>
    <dgm:cxn modelId="{D020DCC2-9C22-4F91-8DE6-73ECF3870AD5}"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9D4F8362-D136-437D-88D8-FF1B13B73BCF}" type="presOf" srcId="{CF4D885F-5932-294C-9DC5-50EEF6E74251}" destId="{928DE555-0859-B94D-9715-6D45B93E2AAB}" srcOrd="0" destOrd="0" presId="urn:microsoft.com/office/officeart/2008/layout/HorizontalMultiLevelHierarchy"/>
    <dgm:cxn modelId="{EFF20C35-FF7B-4AC6-9143-8CC7662D9C50}" type="presOf" srcId="{45267C76-6276-B44A-878A-9D61B556EBD7}" destId="{938A9782-2B6B-8141-99DA-6568305E0C38}"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FA8F1DC4-8E1D-475A-BDBE-9CF77E29A4AD}" type="presOf" srcId="{A73DCD64-89DF-3E4C-9543-0D417B51464E}" destId="{F726EDD3-E670-9B47-8786-4F599884289D}" srcOrd="1" destOrd="0" presId="urn:microsoft.com/office/officeart/2008/layout/HorizontalMultiLevelHierarchy"/>
    <dgm:cxn modelId="{EFCCDE14-9114-4560-97D2-7C88385D1B9B}" type="presOf" srcId="{DD5BF61D-B843-C744-B9A9-3312A1287EF4}" destId="{C852AF5D-E3CA-F844-B775-08DD6E6FB940}" srcOrd="0" destOrd="0" presId="urn:microsoft.com/office/officeart/2008/layout/HorizontalMultiLevelHierarchy"/>
    <dgm:cxn modelId="{E18FC405-FA5D-4A03-B50B-C9D578E695B7}" type="presOf" srcId="{45267C76-6276-B44A-878A-9D61B556EBD7}" destId="{1F2800E8-CF94-FD43-8D0E-7E4B278315B1}" srcOrd="0" destOrd="0" presId="urn:microsoft.com/office/officeart/2008/layout/HorizontalMultiLevelHierarchy"/>
    <dgm:cxn modelId="{78AB051A-8E97-4338-A635-E6066B08CD90}" type="presOf" srcId="{9BA062DA-6B7A-FC4F-B1BB-7CC4C74C72CE}" destId="{1C998B4A-F8C8-5D49-862A-38B9C7611407}" srcOrd="0" destOrd="0" presId="urn:microsoft.com/office/officeart/2008/layout/HorizontalMultiLevelHierarchy"/>
    <dgm:cxn modelId="{A82FFF92-0E1D-4DB3-80B0-B992CB711F70}"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520AE5-50EB-8743-B48A-12307D4CCE80}" srcId="{CC08C8E7-D5AB-9C4F-A78B-4A8C57EB2D22}" destId="{9BA062DA-6B7A-FC4F-B1BB-7CC4C74C72CE}" srcOrd="2" destOrd="0" parTransId="{45267C76-6276-B44A-878A-9D61B556EBD7}" sibTransId="{3A650251-37F9-7645-8144-FF91C57FC2AC}"/>
    <dgm:cxn modelId="{DAF969C0-28D7-4913-96FD-BEA7222426E6}" type="presOf" srcId="{BDC2CFA9-99C6-8347-9628-F8B57513FB8C}" destId="{7A2CD5A7-70D6-DE44-803D-0740544CB367}" srcOrd="1" destOrd="0" presId="urn:microsoft.com/office/officeart/2008/layout/HorizontalMultiLevelHierarchy"/>
    <dgm:cxn modelId="{582A241F-21A4-4D12-AE79-50959423FB17}" type="presOf" srcId="{773FD5F0-F007-F148-886B-86E72F86266E}" destId="{D3E2E567-EC04-E743-9B8C-985408EA1058}" srcOrd="0" destOrd="0" presId="urn:microsoft.com/office/officeart/2008/layout/HorizontalMultiLevelHierarchy"/>
    <dgm:cxn modelId="{28BFD31C-B7FF-457C-9715-A6B18D1D33E7}" type="presOf" srcId="{DD9C6C10-8928-CB48-AA40-BA3BAB797612}" destId="{54A3275B-2615-A84F-8872-C15EFA9DF312}" srcOrd="0" destOrd="0" presId="urn:microsoft.com/office/officeart/2008/layout/HorizontalMultiLevelHierarchy"/>
    <dgm:cxn modelId="{F17394FD-10D9-4922-A5E4-C9C767ED51DB}" type="presOf" srcId="{A73DCD64-89DF-3E4C-9543-0D417B51464E}" destId="{082A771F-69AF-7C4C-86CB-DF1CD8CB6581}" srcOrd="0" destOrd="0" presId="urn:microsoft.com/office/officeart/2008/layout/HorizontalMultiLevelHierarchy"/>
    <dgm:cxn modelId="{8EC13EE9-013E-4D2E-B08F-1AC7A47FE9A1}" type="presOf" srcId="{CC08C8E7-D5AB-9C4F-A78B-4A8C57EB2D22}" destId="{7111AE39-B455-7C4D-91F4-9E37E3822D07}" srcOrd="0" destOrd="0" presId="urn:microsoft.com/office/officeart/2008/layout/HorizontalMultiLevelHierarchy"/>
    <dgm:cxn modelId="{451953D4-8B0A-4126-9364-B0C833046F1F}" type="presParOf" srcId="{3013142F-A3C7-F746-853E-2CA8B540A8DE}" destId="{B764B132-0961-414E-B6FA-FB0C6C1C6CED}" srcOrd="0" destOrd="0" presId="urn:microsoft.com/office/officeart/2008/layout/HorizontalMultiLevelHierarchy"/>
    <dgm:cxn modelId="{0D941D35-CE94-4601-912C-ED3CEE69ACD8}" type="presParOf" srcId="{B764B132-0961-414E-B6FA-FB0C6C1C6CED}" destId="{7111AE39-B455-7C4D-91F4-9E37E3822D07}" srcOrd="0" destOrd="0" presId="urn:microsoft.com/office/officeart/2008/layout/HorizontalMultiLevelHierarchy"/>
    <dgm:cxn modelId="{360B4712-F2CD-4B81-9E58-78F85EFB0F8A}" type="presParOf" srcId="{B764B132-0961-414E-B6FA-FB0C6C1C6CED}" destId="{551EC4E6-AE1D-DD43-B7C4-D7EFBEA2E636}" srcOrd="1" destOrd="0" presId="urn:microsoft.com/office/officeart/2008/layout/HorizontalMultiLevelHierarchy"/>
    <dgm:cxn modelId="{28DFE6AC-B323-4D7B-B1C1-574B687B0842}" type="presParOf" srcId="{551EC4E6-AE1D-DD43-B7C4-D7EFBEA2E636}" destId="{082A771F-69AF-7C4C-86CB-DF1CD8CB6581}" srcOrd="0" destOrd="0" presId="urn:microsoft.com/office/officeart/2008/layout/HorizontalMultiLevelHierarchy"/>
    <dgm:cxn modelId="{F163E60F-7A75-4CE4-97FA-FB8084101BF5}" type="presParOf" srcId="{082A771F-69AF-7C4C-86CB-DF1CD8CB6581}" destId="{F726EDD3-E670-9B47-8786-4F599884289D}" srcOrd="0" destOrd="0" presId="urn:microsoft.com/office/officeart/2008/layout/HorizontalMultiLevelHierarchy"/>
    <dgm:cxn modelId="{A345490D-8968-4742-A98B-CD4E8CCFA399}" type="presParOf" srcId="{551EC4E6-AE1D-DD43-B7C4-D7EFBEA2E636}" destId="{7B40AE63-0EA3-0747-BCE5-5F3AB0355BF2}" srcOrd="1" destOrd="0" presId="urn:microsoft.com/office/officeart/2008/layout/HorizontalMultiLevelHierarchy"/>
    <dgm:cxn modelId="{A03B8928-2975-435D-932C-7CB4F9BAA810}" type="presParOf" srcId="{7B40AE63-0EA3-0747-BCE5-5F3AB0355BF2}" destId="{C852AF5D-E3CA-F844-B775-08DD6E6FB940}" srcOrd="0" destOrd="0" presId="urn:microsoft.com/office/officeart/2008/layout/HorizontalMultiLevelHierarchy"/>
    <dgm:cxn modelId="{69B3E9C5-4347-4C1E-9FE0-E666D7DD3E54}" type="presParOf" srcId="{7B40AE63-0EA3-0747-BCE5-5F3AB0355BF2}" destId="{30463D07-8E7F-3146-97CE-76CE82648742}" srcOrd="1" destOrd="0" presId="urn:microsoft.com/office/officeart/2008/layout/HorizontalMultiLevelHierarchy"/>
    <dgm:cxn modelId="{3A9E927F-4EBE-4DAA-AC5A-3E9735F902B1}" type="presParOf" srcId="{551EC4E6-AE1D-DD43-B7C4-D7EFBEA2E636}" destId="{93180932-306E-E545-95F9-2A5635FDC9F1}" srcOrd="2" destOrd="0" presId="urn:microsoft.com/office/officeart/2008/layout/HorizontalMultiLevelHierarchy"/>
    <dgm:cxn modelId="{92E069E2-2E60-48FC-9F60-61345F9B2406}" type="presParOf" srcId="{93180932-306E-E545-95F9-2A5635FDC9F1}" destId="{7A2CD5A7-70D6-DE44-803D-0740544CB367}" srcOrd="0" destOrd="0" presId="urn:microsoft.com/office/officeart/2008/layout/HorizontalMultiLevelHierarchy"/>
    <dgm:cxn modelId="{16CAAC59-9E75-4854-8B6D-0231122F58DC}" type="presParOf" srcId="{551EC4E6-AE1D-DD43-B7C4-D7EFBEA2E636}" destId="{A0C9905E-6DBF-7645-94A7-C4BCDADC46B9}" srcOrd="3" destOrd="0" presId="urn:microsoft.com/office/officeart/2008/layout/HorizontalMultiLevelHierarchy"/>
    <dgm:cxn modelId="{D6BD047D-583A-4C15-BA37-7EB8E5AD80D7}" type="presParOf" srcId="{A0C9905E-6DBF-7645-94A7-C4BCDADC46B9}" destId="{D3E2E567-EC04-E743-9B8C-985408EA1058}" srcOrd="0" destOrd="0" presId="urn:microsoft.com/office/officeart/2008/layout/HorizontalMultiLevelHierarchy"/>
    <dgm:cxn modelId="{92DF4DA6-E13A-4D68-8993-5A741861606D}" type="presParOf" srcId="{A0C9905E-6DBF-7645-94A7-C4BCDADC46B9}" destId="{1488A531-D252-B440-B1DA-4363F37F8970}" srcOrd="1" destOrd="0" presId="urn:microsoft.com/office/officeart/2008/layout/HorizontalMultiLevelHierarchy"/>
    <dgm:cxn modelId="{C841CBE4-9C26-4651-B2A8-ED3475AC41F6}" type="presParOf" srcId="{551EC4E6-AE1D-DD43-B7C4-D7EFBEA2E636}" destId="{1F2800E8-CF94-FD43-8D0E-7E4B278315B1}" srcOrd="4" destOrd="0" presId="urn:microsoft.com/office/officeart/2008/layout/HorizontalMultiLevelHierarchy"/>
    <dgm:cxn modelId="{622DD626-FF66-4E74-A67E-782A5DB8671C}" type="presParOf" srcId="{1F2800E8-CF94-FD43-8D0E-7E4B278315B1}" destId="{938A9782-2B6B-8141-99DA-6568305E0C38}" srcOrd="0" destOrd="0" presId="urn:microsoft.com/office/officeart/2008/layout/HorizontalMultiLevelHierarchy"/>
    <dgm:cxn modelId="{2537700E-F2FA-42F8-8D8C-3E38CBCFB62D}" type="presParOf" srcId="{551EC4E6-AE1D-DD43-B7C4-D7EFBEA2E636}" destId="{7377E58F-198D-DE48-B3AF-2D2AF67C403D}" srcOrd="5" destOrd="0" presId="urn:microsoft.com/office/officeart/2008/layout/HorizontalMultiLevelHierarchy"/>
    <dgm:cxn modelId="{0AF279EB-30F0-45D1-8724-1E1E201BD2A9}" type="presParOf" srcId="{7377E58F-198D-DE48-B3AF-2D2AF67C403D}" destId="{1C998B4A-F8C8-5D49-862A-38B9C7611407}" srcOrd="0" destOrd="0" presId="urn:microsoft.com/office/officeart/2008/layout/HorizontalMultiLevelHierarchy"/>
    <dgm:cxn modelId="{22A1AC89-3A30-4D32-8B52-D987D976A828}" type="presParOf" srcId="{7377E58F-198D-DE48-B3AF-2D2AF67C403D}" destId="{F9C8551A-E3F5-1A41-9D81-BA411262A93F}" srcOrd="1" destOrd="0" presId="urn:microsoft.com/office/officeart/2008/layout/HorizontalMultiLevelHierarchy"/>
    <dgm:cxn modelId="{9E8AB001-AFF5-4FCA-96C2-E14F691FF42C}" type="presParOf" srcId="{551EC4E6-AE1D-DD43-B7C4-D7EFBEA2E636}" destId="{928DE555-0859-B94D-9715-6D45B93E2AAB}" srcOrd="6" destOrd="0" presId="urn:microsoft.com/office/officeart/2008/layout/HorizontalMultiLevelHierarchy"/>
    <dgm:cxn modelId="{A0ADC448-71BF-40B9-9BAA-AA403FAADD07}" type="presParOf" srcId="{928DE555-0859-B94D-9715-6D45B93E2AAB}" destId="{C36F9FE7-1392-7342-A5AE-180D6E793715}" srcOrd="0" destOrd="0" presId="urn:microsoft.com/office/officeart/2008/layout/HorizontalMultiLevelHierarchy"/>
    <dgm:cxn modelId="{181A40E4-26A8-48D6-949A-0A1EEC20F90A}" type="presParOf" srcId="{551EC4E6-AE1D-DD43-B7C4-D7EFBEA2E636}" destId="{33F37005-CB6D-384C-9D2B-A6B7C528DE7D}" srcOrd="7" destOrd="0" presId="urn:microsoft.com/office/officeart/2008/layout/HorizontalMultiLevelHierarchy"/>
    <dgm:cxn modelId="{D9AFF1EB-707C-43A5-AB9B-358A9CFD7626}" type="presParOf" srcId="{33F37005-CB6D-384C-9D2B-A6B7C528DE7D}" destId="{34EC2BAF-C861-E344-93B6-BD781E999415}" srcOrd="0" destOrd="0" presId="urn:microsoft.com/office/officeart/2008/layout/HorizontalMultiLevelHierarchy"/>
    <dgm:cxn modelId="{12FFDC2A-523E-40CB-ABB6-AC4BE91DE9AA}" type="presParOf" srcId="{33F37005-CB6D-384C-9D2B-A6B7C528DE7D}" destId="{C1F4DD8D-9955-404F-A05E-96BB48D5CB0F}" srcOrd="1" destOrd="0" presId="urn:microsoft.com/office/officeart/2008/layout/HorizontalMultiLevelHierarchy"/>
    <dgm:cxn modelId="{88FF220A-C760-478A-BA7B-AD1BCA7237CB}" type="presParOf" srcId="{551EC4E6-AE1D-DD43-B7C4-D7EFBEA2E636}" destId="{16C85C82-6470-8646-96C7-31FFA373367A}" srcOrd="8" destOrd="0" presId="urn:microsoft.com/office/officeart/2008/layout/HorizontalMultiLevelHierarchy"/>
    <dgm:cxn modelId="{30407611-B3E0-4892-A521-627436DDBA55}" type="presParOf" srcId="{16C85C82-6470-8646-96C7-31FFA373367A}" destId="{E75D5FE3-D3A9-DE4C-8738-347AAFDD9B25}" srcOrd="0" destOrd="0" presId="urn:microsoft.com/office/officeart/2008/layout/HorizontalMultiLevelHierarchy"/>
    <dgm:cxn modelId="{7E848143-81EB-4AA3-99DE-B5EB96B91020}" type="presParOf" srcId="{551EC4E6-AE1D-DD43-B7C4-D7EFBEA2E636}" destId="{16461009-0C6D-4842-82BC-5776B4A5EDB2}" srcOrd="9" destOrd="0" presId="urn:microsoft.com/office/officeart/2008/layout/HorizontalMultiLevelHierarchy"/>
    <dgm:cxn modelId="{8CE3C134-214C-42AA-A1D1-5FD6DA9284D3}" type="presParOf" srcId="{16461009-0C6D-4842-82BC-5776B4A5EDB2}" destId="{54A3275B-2615-A84F-8872-C15EFA9DF312}" srcOrd="0" destOrd="0" presId="urn:microsoft.com/office/officeart/2008/layout/HorizontalMultiLevelHierarchy"/>
    <dgm:cxn modelId="{3D0E16E2-0B10-4132-9264-84D65B0AE38A}"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082AEEB6-7E9D-42AA-B3F8-FBE30C106116}" type="presOf" srcId="{CF4D885F-5932-294C-9DC5-50EEF6E74251}" destId="{928DE555-0859-B94D-9715-6D45B93E2AA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D720B95-C92C-4DE8-B816-B489228348E2}" type="presOf" srcId="{A73DCD64-89DF-3E4C-9543-0D417B51464E}" destId="{082A771F-69AF-7C4C-86CB-DF1CD8CB6581}" srcOrd="0" destOrd="0" presId="urn:microsoft.com/office/officeart/2008/layout/HorizontalMultiLevelHierarchy"/>
    <dgm:cxn modelId="{5073F9E3-BD4B-4B74-B09A-D73B1A8CEC11}" type="presOf" srcId="{3D31B950-19EC-BA4B-AC0E-A345434DEE63}" destId="{E75D5FE3-D3A9-DE4C-8738-347AAFDD9B25}"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F6C5805-48DC-4F8B-BB66-5F87983ACFAC}" type="presOf" srcId="{CC08C8E7-D5AB-9C4F-A78B-4A8C57EB2D22}" destId="{7111AE39-B455-7C4D-91F4-9E37E3822D07}" srcOrd="0" destOrd="0" presId="urn:microsoft.com/office/officeart/2008/layout/HorizontalMultiLevelHierarchy"/>
    <dgm:cxn modelId="{90C98C60-14CA-4CDC-9DF5-8A8D9CBA0A58}" type="presOf" srcId="{A73DCD64-89DF-3E4C-9543-0D417B51464E}" destId="{F726EDD3-E670-9B47-8786-4F599884289D}" srcOrd="1"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148C58CC-F447-4210-AB71-89B7BEF9CE78}" type="presOf" srcId="{DD9C6C10-8928-CB48-AA40-BA3BAB797612}" destId="{54A3275B-2615-A84F-8872-C15EFA9DF312}"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3B8CF0DA-C2BA-440A-9F2C-24CF85D85BBE}" type="presOf" srcId="{45267C76-6276-B44A-878A-9D61B556EBD7}" destId="{1F2800E8-CF94-FD43-8D0E-7E4B278315B1}" srcOrd="0" destOrd="0" presId="urn:microsoft.com/office/officeart/2008/layout/HorizontalMultiLevelHierarchy"/>
    <dgm:cxn modelId="{C376AA5C-EA05-4F3C-B365-04D02A7554A4}" type="presOf" srcId="{3D31B950-19EC-BA4B-AC0E-A345434DEE63}" destId="{16C85C82-6470-8646-96C7-31FFA373367A}" srcOrd="0" destOrd="0" presId="urn:microsoft.com/office/officeart/2008/layout/HorizontalMultiLevelHierarchy"/>
    <dgm:cxn modelId="{FABCF77F-0779-4A75-84D2-F39C23CE77AE}" type="presOf" srcId="{9BA062DA-6B7A-FC4F-B1BB-7CC4C74C72CE}" destId="{1C998B4A-F8C8-5D49-862A-38B9C7611407}" srcOrd="0" destOrd="0" presId="urn:microsoft.com/office/officeart/2008/layout/HorizontalMultiLevelHierarchy"/>
    <dgm:cxn modelId="{DA83960E-7949-4BA6-AB09-1A6C6FDC1EFE}" type="presOf" srcId="{AD7D68D5-8DE3-494E-9BCC-07763443C8D3}" destId="{34EC2BAF-C861-E344-93B6-BD781E999415}" srcOrd="0" destOrd="0" presId="urn:microsoft.com/office/officeart/2008/layout/HorizontalMultiLevelHierarchy"/>
    <dgm:cxn modelId="{034CBAA7-F625-4ECE-A188-A299BA3A2788}" type="presOf" srcId="{BDC2CFA9-99C6-8347-9628-F8B57513FB8C}" destId="{93180932-306E-E545-95F9-2A5635FDC9F1}" srcOrd="0" destOrd="0" presId="urn:microsoft.com/office/officeart/2008/layout/HorizontalMultiLevelHierarchy"/>
    <dgm:cxn modelId="{F5A7974B-8713-4369-8CE6-B5F2DD9DD7CF}"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DDFA931-0EB9-4CB7-9E28-61A2340B4A15}" type="presOf" srcId="{BDC2CFA9-99C6-8347-9628-F8B57513FB8C}" destId="{7A2CD5A7-70D6-DE44-803D-0740544CB367}" srcOrd="1" destOrd="0" presId="urn:microsoft.com/office/officeart/2008/layout/HorizontalMultiLevelHierarchy"/>
    <dgm:cxn modelId="{0017B010-446B-40D4-B76C-0A0BB1D59126}" type="presOf" srcId="{2EFE4671-8583-3540-9262-1FC578B666F4}" destId="{3013142F-A3C7-F746-853E-2CA8B540A8DE}" srcOrd="0" destOrd="0" presId="urn:microsoft.com/office/officeart/2008/layout/HorizontalMultiLevelHierarchy"/>
    <dgm:cxn modelId="{E993284C-4D42-4155-8BC1-BD7E1B7BE966}" type="presOf" srcId="{CF4D885F-5932-294C-9DC5-50EEF6E74251}" destId="{C36F9FE7-1392-7342-A5AE-180D6E793715}" srcOrd="1" destOrd="0" presId="urn:microsoft.com/office/officeart/2008/layout/HorizontalMultiLevelHierarchy"/>
    <dgm:cxn modelId="{4C7F3136-D12C-4121-ADFA-397A0AD7F5A7}"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EF5C163-18E4-4763-B1DF-FECFDDA6A12F}" type="presOf" srcId="{DD5BF61D-B843-C744-B9A9-3312A1287EF4}" destId="{C852AF5D-E3CA-F844-B775-08DD6E6FB940}" srcOrd="0" destOrd="0" presId="urn:microsoft.com/office/officeart/2008/layout/HorizontalMultiLevelHierarchy"/>
    <dgm:cxn modelId="{E2FB43EA-0B7B-4148-B9A1-5740C549AE8F}" type="presParOf" srcId="{3013142F-A3C7-F746-853E-2CA8B540A8DE}" destId="{B764B132-0961-414E-B6FA-FB0C6C1C6CED}" srcOrd="0" destOrd="0" presId="urn:microsoft.com/office/officeart/2008/layout/HorizontalMultiLevelHierarchy"/>
    <dgm:cxn modelId="{F6B36388-AEDB-4C88-9C07-FEC4D22DF1BC}" type="presParOf" srcId="{B764B132-0961-414E-B6FA-FB0C6C1C6CED}" destId="{7111AE39-B455-7C4D-91F4-9E37E3822D07}" srcOrd="0" destOrd="0" presId="urn:microsoft.com/office/officeart/2008/layout/HorizontalMultiLevelHierarchy"/>
    <dgm:cxn modelId="{BF40A66C-F814-4C61-9C87-0BD0A4B15AA4}" type="presParOf" srcId="{B764B132-0961-414E-B6FA-FB0C6C1C6CED}" destId="{551EC4E6-AE1D-DD43-B7C4-D7EFBEA2E636}" srcOrd="1" destOrd="0" presId="urn:microsoft.com/office/officeart/2008/layout/HorizontalMultiLevelHierarchy"/>
    <dgm:cxn modelId="{24041DFB-0716-407F-893F-ADBB8E6D2B87}" type="presParOf" srcId="{551EC4E6-AE1D-DD43-B7C4-D7EFBEA2E636}" destId="{082A771F-69AF-7C4C-86CB-DF1CD8CB6581}" srcOrd="0" destOrd="0" presId="urn:microsoft.com/office/officeart/2008/layout/HorizontalMultiLevelHierarchy"/>
    <dgm:cxn modelId="{0C0B6975-CADE-4D86-824A-B5847D1F3B89}" type="presParOf" srcId="{082A771F-69AF-7C4C-86CB-DF1CD8CB6581}" destId="{F726EDD3-E670-9B47-8786-4F599884289D}" srcOrd="0" destOrd="0" presId="urn:microsoft.com/office/officeart/2008/layout/HorizontalMultiLevelHierarchy"/>
    <dgm:cxn modelId="{981357BF-C925-436E-BF9E-9BA46A887195}" type="presParOf" srcId="{551EC4E6-AE1D-DD43-B7C4-D7EFBEA2E636}" destId="{7B40AE63-0EA3-0747-BCE5-5F3AB0355BF2}" srcOrd="1" destOrd="0" presId="urn:microsoft.com/office/officeart/2008/layout/HorizontalMultiLevelHierarchy"/>
    <dgm:cxn modelId="{0812862D-7096-4402-A797-10794B709F52}" type="presParOf" srcId="{7B40AE63-0EA3-0747-BCE5-5F3AB0355BF2}" destId="{C852AF5D-E3CA-F844-B775-08DD6E6FB940}" srcOrd="0" destOrd="0" presId="urn:microsoft.com/office/officeart/2008/layout/HorizontalMultiLevelHierarchy"/>
    <dgm:cxn modelId="{BA62A925-7EAF-4D47-A6D8-47BE537922C1}" type="presParOf" srcId="{7B40AE63-0EA3-0747-BCE5-5F3AB0355BF2}" destId="{30463D07-8E7F-3146-97CE-76CE82648742}" srcOrd="1" destOrd="0" presId="urn:microsoft.com/office/officeart/2008/layout/HorizontalMultiLevelHierarchy"/>
    <dgm:cxn modelId="{6208552B-48C5-49A5-B6C1-A7E1877FF965}" type="presParOf" srcId="{551EC4E6-AE1D-DD43-B7C4-D7EFBEA2E636}" destId="{93180932-306E-E545-95F9-2A5635FDC9F1}" srcOrd="2" destOrd="0" presId="urn:microsoft.com/office/officeart/2008/layout/HorizontalMultiLevelHierarchy"/>
    <dgm:cxn modelId="{5F5C0960-7D00-4F13-8B26-25DB16028B6D}" type="presParOf" srcId="{93180932-306E-E545-95F9-2A5635FDC9F1}" destId="{7A2CD5A7-70D6-DE44-803D-0740544CB367}" srcOrd="0" destOrd="0" presId="urn:microsoft.com/office/officeart/2008/layout/HorizontalMultiLevelHierarchy"/>
    <dgm:cxn modelId="{A681782E-91A3-42B4-B09C-D4A90A831811}" type="presParOf" srcId="{551EC4E6-AE1D-DD43-B7C4-D7EFBEA2E636}" destId="{A0C9905E-6DBF-7645-94A7-C4BCDADC46B9}" srcOrd="3" destOrd="0" presId="urn:microsoft.com/office/officeart/2008/layout/HorizontalMultiLevelHierarchy"/>
    <dgm:cxn modelId="{4C9C2A08-6516-4D9B-92F2-2A27411A78A5}" type="presParOf" srcId="{A0C9905E-6DBF-7645-94A7-C4BCDADC46B9}" destId="{D3E2E567-EC04-E743-9B8C-985408EA1058}" srcOrd="0" destOrd="0" presId="urn:microsoft.com/office/officeart/2008/layout/HorizontalMultiLevelHierarchy"/>
    <dgm:cxn modelId="{75688933-2A42-477E-ABCC-A10EA26EF745}" type="presParOf" srcId="{A0C9905E-6DBF-7645-94A7-C4BCDADC46B9}" destId="{1488A531-D252-B440-B1DA-4363F37F8970}" srcOrd="1" destOrd="0" presId="urn:microsoft.com/office/officeart/2008/layout/HorizontalMultiLevelHierarchy"/>
    <dgm:cxn modelId="{04DEEE9E-3D7E-4798-96B1-FED5A80DE62F}" type="presParOf" srcId="{551EC4E6-AE1D-DD43-B7C4-D7EFBEA2E636}" destId="{1F2800E8-CF94-FD43-8D0E-7E4B278315B1}" srcOrd="4" destOrd="0" presId="urn:microsoft.com/office/officeart/2008/layout/HorizontalMultiLevelHierarchy"/>
    <dgm:cxn modelId="{B8C070F1-92CE-478E-8C40-CA9A32F45909}" type="presParOf" srcId="{1F2800E8-CF94-FD43-8D0E-7E4B278315B1}" destId="{938A9782-2B6B-8141-99DA-6568305E0C38}" srcOrd="0" destOrd="0" presId="urn:microsoft.com/office/officeart/2008/layout/HorizontalMultiLevelHierarchy"/>
    <dgm:cxn modelId="{F63AF745-258B-416F-BF34-268854A8D7A9}" type="presParOf" srcId="{551EC4E6-AE1D-DD43-B7C4-D7EFBEA2E636}" destId="{7377E58F-198D-DE48-B3AF-2D2AF67C403D}" srcOrd="5" destOrd="0" presId="urn:microsoft.com/office/officeart/2008/layout/HorizontalMultiLevelHierarchy"/>
    <dgm:cxn modelId="{E28C0B9A-C059-49BA-AAB1-3BE9415F19F0}" type="presParOf" srcId="{7377E58F-198D-DE48-B3AF-2D2AF67C403D}" destId="{1C998B4A-F8C8-5D49-862A-38B9C7611407}" srcOrd="0" destOrd="0" presId="urn:microsoft.com/office/officeart/2008/layout/HorizontalMultiLevelHierarchy"/>
    <dgm:cxn modelId="{757B5238-AEBD-495D-B095-B7072656D8B5}" type="presParOf" srcId="{7377E58F-198D-DE48-B3AF-2D2AF67C403D}" destId="{F9C8551A-E3F5-1A41-9D81-BA411262A93F}" srcOrd="1" destOrd="0" presId="urn:microsoft.com/office/officeart/2008/layout/HorizontalMultiLevelHierarchy"/>
    <dgm:cxn modelId="{E07DF997-992F-4EC2-9336-9843246E7798}" type="presParOf" srcId="{551EC4E6-AE1D-DD43-B7C4-D7EFBEA2E636}" destId="{928DE555-0859-B94D-9715-6D45B93E2AAB}" srcOrd="6" destOrd="0" presId="urn:microsoft.com/office/officeart/2008/layout/HorizontalMultiLevelHierarchy"/>
    <dgm:cxn modelId="{F5AAE3F3-3A2A-48C6-9D09-7D512B88FFE9}" type="presParOf" srcId="{928DE555-0859-B94D-9715-6D45B93E2AAB}" destId="{C36F9FE7-1392-7342-A5AE-180D6E793715}" srcOrd="0" destOrd="0" presId="urn:microsoft.com/office/officeart/2008/layout/HorizontalMultiLevelHierarchy"/>
    <dgm:cxn modelId="{0EE20045-C82F-4DD8-8ADD-C65CCB65C96D}" type="presParOf" srcId="{551EC4E6-AE1D-DD43-B7C4-D7EFBEA2E636}" destId="{33F37005-CB6D-384C-9D2B-A6B7C528DE7D}" srcOrd="7" destOrd="0" presId="urn:microsoft.com/office/officeart/2008/layout/HorizontalMultiLevelHierarchy"/>
    <dgm:cxn modelId="{36D6A0EA-13D6-4844-963C-6E85E34EA18D}" type="presParOf" srcId="{33F37005-CB6D-384C-9D2B-A6B7C528DE7D}" destId="{34EC2BAF-C861-E344-93B6-BD781E999415}" srcOrd="0" destOrd="0" presId="urn:microsoft.com/office/officeart/2008/layout/HorizontalMultiLevelHierarchy"/>
    <dgm:cxn modelId="{11C063BD-FA7D-4A15-BADC-177C84CAE9A3}" type="presParOf" srcId="{33F37005-CB6D-384C-9D2B-A6B7C528DE7D}" destId="{C1F4DD8D-9955-404F-A05E-96BB48D5CB0F}" srcOrd="1" destOrd="0" presId="urn:microsoft.com/office/officeart/2008/layout/HorizontalMultiLevelHierarchy"/>
    <dgm:cxn modelId="{0A1CF721-6464-4D6E-AD49-F56A21F25291}" type="presParOf" srcId="{551EC4E6-AE1D-DD43-B7C4-D7EFBEA2E636}" destId="{16C85C82-6470-8646-96C7-31FFA373367A}" srcOrd="8" destOrd="0" presId="urn:microsoft.com/office/officeart/2008/layout/HorizontalMultiLevelHierarchy"/>
    <dgm:cxn modelId="{C71E11AB-1CFC-456C-AD8A-B441D370A3BD}" type="presParOf" srcId="{16C85C82-6470-8646-96C7-31FFA373367A}" destId="{E75D5FE3-D3A9-DE4C-8738-347AAFDD9B25}" srcOrd="0" destOrd="0" presId="urn:microsoft.com/office/officeart/2008/layout/HorizontalMultiLevelHierarchy"/>
    <dgm:cxn modelId="{5E1C3A1F-E5ED-42A5-89C3-EC9B6C9FF441}" type="presParOf" srcId="{551EC4E6-AE1D-DD43-B7C4-D7EFBEA2E636}" destId="{16461009-0C6D-4842-82BC-5776B4A5EDB2}" srcOrd="9" destOrd="0" presId="urn:microsoft.com/office/officeart/2008/layout/HorizontalMultiLevelHierarchy"/>
    <dgm:cxn modelId="{E1F8B6A8-8440-43D3-A307-FAA15FCB4E10}" type="presParOf" srcId="{16461009-0C6D-4842-82BC-5776B4A5EDB2}" destId="{54A3275B-2615-A84F-8872-C15EFA9DF312}" srcOrd="0" destOrd="0" presId="urn:microsoft.com/office/officeart/2008/layout/HorizontalMultiLevelHierarchy"/>
    <dgm:cxn modelId="{C0E3776E-9AAE-44A6-BD88-6F942B8BACFC}"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C3627D85-D70A-42F7-A279-3FE8723B067E}"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3D8B5E7-F7D8-4F80-B7AD-6A27E8FB8774}" type="presOf" srcId="{A73DCD64-89DF-3E4C-9543-0D417B51464E}" destId="{F726EDD3-E670-9B47-8786-4F599884289D}" srcOrd="1" destOrd="0" presId="urn:microsoft.com/office/officeart/2008/layout/HorizontalMultiLevelHierarchy"/>
    <dgm:cxn modelId="{46AEB858-E649-4589-9728-1DE00D8C26D3}"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0E974C6B-2AE8-495C-9660-ABF83CD7E13B}" type="presOf" srcId="{3D31B950-19EC-BA4B-AC0E-A345434DEE63}" destId="{E75D5FE3-D3A9-DE4C-8738-347AAFDD9B25}" srcOrd="1" destOrd="0" presId="urn:microsoft.com/office/officeart/2008/layout/HorizontalMultiLevelHierarchy"/>
    <dgm:cxn modelId="{BA5E60EC-B7BE-49EF-8015-30C3C0AF6B2D}" type="presOf" srcId="{9BA062DA-6B7A-FC4F-B1BB-7CC4C74C72CE}" destId="{1C998B4A-F8C8-5D49-862A-38B9C7611407}" srcOrd="0" destOrd="0" presId="urn:microsoft.com/office/officeart/2008/layout/HorizontalMultiLevelHierarchy"/>
    <dgm:cxn modelId="{03E2A995-58F4-457F-B849-89A584873135}" type="presOf" srcId="{773FD5F0-F007-F148-886B-86E72F86266E}" destId="{D3E2E567-EC04-E743-9B8C-985408EA1058}" srcOrd="0" destOrd="0" presId="urn:microsoft.com/office/officeart/2008/layout/HorizontalMultiLevelHierarchy"/>
    <dgm:cxn modelId="{78E17289-CB02-49E3-8882-DED355306A50}" type="presOf" srcId="{CC08C8E7-D5AB-9C4F-A78B-4A8C57EB2D22}" destId="{7111AE39-B455-7C4D-91F4-9E37E3822D07}"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12CEA59C-33C9-49B3-91DA-F01C8E67D35A}" type="presOf" srcId="{CF4D885F-5932-294C-9DC5-50EEF6E74251}" destId="{928DE555-0859-B94D-9715-6D45B93E2AAB}" srcOrd="0" destOrd="0" presId="urn:microsoft.com/office/officeart/2008/layout/HorizontalMultiLevelHierarchy"/>
    <dgm:cxn modelId="{213F4EC0-16EA-41B1-932F-8FDFE3BD53FB}" type="presOf" srcId="{AD7D68D5-8DE3-494E-9BCC-07763443C8D3}" destId="{34EC2BAF-C861-E344-93B6-BD781E999415}" srcOrd="0" destOrd="0" presId="urn:microsoft.com/office/officeart/2008/layout/HorizontalMultiLevelHierarchy"/>
    <dgm:cxn modelId="{53138F60-0ABD-4642-8E2E-6DE05F8DCE7F}" type="presOf" srcId="{BDC2CFA9-99C6-8347-9628-F8B57513FB8C}" destId="{7A2CD5A7-70D6-DE44-803D-0740544CB367}" srcOrd="1" destOrd="0" presId="urn:microsoft.com/office/officeart/2008/layout/HorizontalMultiLevelHierarchy"/>
    <dgm:cxn modelId="{36CB8ECE-44E5-437C-95DA-DE821C6C76CF}" type="presOf" srcId="{CF4D885F-5932-294C-9DC5-50EEF6E74251}" destId="{C36F9FE7-1392-7342-A5AE-180D6E793715}" srcOrd="1" destOrd="0" presId="urn:microsoft.com/office/officeart/2008/layout/HorizontalMultiLevelHierarchy"/>
    <dgm:cxn modelId="{9E7B628D-246B-41B1-867A-069253D7CCF9}" type="presOf" srcId="{45267C76-6276-B44A-878A-9D61B556EBD7}" destId="{938A9782-2B6B-8141-99DA-6568305E0C38}" srcOrd="1" destOrd="0" presId="urn:microsoft.com/office/officeart/2008/layout/HorizontalMultiLevelHierarchy"/>
    <dgm:cxn modelId="{2AE9A0B6-17EA-4048-9D50-EF619F5AC9D5}" type="presOf" srcId="{A73DCD64-89DF-3E4C-9543-0D417B51464E}" destId="{082A771F-69AF-7C4C-86CB-DF1CD8CB6581}" srcOrd="0" destOrd="0" presId="urn:microsoft.com/office/officeart/2008/layout/HorizontalMultiLevelHierarchy"/>
    <dgm:cxn modelId="{76D58D86-AB74-46FB-B33B-DD42600D01CD}"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AD54A49-E562-44FA-8B17-5E9491358981}" type="presOf" srcId="{3D31B950-19EC-BA4B-AC0E-A345434DEE63}" destId="{16C85C82-6470-8646-96C7-31FFA373367A}" srcOrd="0" destOrd="0" presId="urn:microsoft.com/office/officeart/2008/layout/HorizontalMultiLevelHierarchy"/>
    <dgm:cxn modelId="{3F407A35-C079-4BE0-AFFC-9DC145F62F7B}"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83CAF4E-2374-4487-BAF6-632E68C9B635}" type="presOf" srcId="{DD9C6C10-8928-CB48-AA40-BA3BAB797612}" destId="{54A3275B-2615-A84F-8872-C15EFA9DF312}" srcOrd="0" destOrd="0" presId="urn:microsoft.com/office/officeart/2008/layout/HorizontalMultiLevelHierarchy"/>
    <dgm:cxn modelId="{912EFD49-54A8-40F1-8FD0-A6107B126E55}" type="presParOf" srcId="{3013142F-A3C7-F746-853E-2CA8B540A8DE}" destId="{B764B132-0961-414E-B6FA-FB0C6C1C6CED}" srcOrd="0" destOrd="0" presId="urn:microsoft.com/office/officeart/2008/layout/HorizontalMultiLevelHierarchy"/>
    <dgm:cxn modelId="{A11EC5B8-EBA5-4549-A308-F3FB6A959297}" type="presParOf" srcId="{B764B132-0961-414E-B6FA-FB0C6C1C6CED}" destId="{7111AE39-B455-7C4D-91F4-9E37E3822D07}" srcOrd="0" destOrd="0" presId="urn:microsoft.com/office/officeart/2008/layout/HorizontalMultiLevelHierarchy"/>
    <dgm:cxn modelId="{8DB2F527-EF2D-49B8-8E98-0787F6A11D12}" type="presParOf" srcId="{B764B132-0961-414E-B6FA-FB0C6C1C6CED}" destId="{551EC4E6-AE1D-DD43-B7C4-D7EFBEA2E636}" srcOrd="1" destOrd="0" presId="urn:microsoft.com/office/officeart/2008/layout/HorizontalMultiLevelHierarchy"/>
    <dgm:cxn modelId="{FC40A00B-A6B4-4F86-916D-DAAED02978E3}" type="presParOf" srcId="{551EC4E6-AE1D-DD43-B7C4-D7EFBEA2E636}" destId="{082A771F-69AF-7C4C-86CB-DF1CD8CB6581}" srcOrd="0" destOrd="0" presId="urn:microsoft.com/office/officeart/2008/layout/HorizontalMultiLevelHierarchy"/>
    <dgm:cxn modelId="{11D92BD6-018E-4F5D-B43D-FAB4D0979F7D}" type="presParOf" srcId="{082A771F-69AF-7C4C-86CB-DF1CD8CB6581}" destId="{F726EDD3-E670-9B47-8786-4F599884289D}" srcOrd="0" destOrd="0" presId="urn:microsoft.com/office/officeart/2008/layout/HorizontalMultiLevelHierarchy"/>
    <dgm:cxn modelId="{9E6E1A19-8DD0-4069-B449-D8A54D4C662E}" type="presParOf" srcId="{551EC4E6-AE1D-DD43-B7C4-D7EFBEA2E636}" destId="{7B40AE63-0EA3-0747-BCE5-5F3AB0355BF2}" srcOrd="1" destOrd="0" presId="urn:microsoft.com/office/officeart/2008/layout/HorizontalMultiLevelHierarchy"/>
    <dgm:cxn modelId="{E51F2790-19D8-47F3-89FF-42604758A7DB}" type="presParOf" srcId="{7B40AE63-0EA3-0747-BCE5-5F3AB0355BF2}" destId="{C852AF5D-E3CA-F844-B775-08DD6E6FB940}" srcOrd="0" destOrd="0" presId="urn:microsoft.com/office/officeart/2008/layout/HorizontalMultiLevelHierarchy"/>
    <dgm:cxn modelId="{B0EBF39A-454A-4D97-837B-3F8002FCB9B6}" type="presParOf" srcId="{7B40AE63-0EA3-0747-BCE5-5F3AB0355BF2}" destId="{30463D07-8E7F-3146-97CE-76CE82648742}" srcOrd="1" destOrd="0" presId="urn:microsoft.com/office/officeart/2008/layout/HorizontalMultiLevelHierarchy"/>
    <dgm:cxn modelId="{012EACF0-5C6B-4C7B-82CD-2D27E75D5BA4}" type="presParOf" srcId="{551EC4E6-AE1D-DD43-B7C4-D7EFBEA2E636}" destId="{93180932-306E-E545-95F9-2A5635FDC9F1}" srcOrd="2" destOrd="0" presId="urn:microsoft.com/office/officeart/2008/layout/HorizontalMultiLevelHierarchy"/>
    <dgm:cxn modelId="{92D228A4-59FF-4F0F-ACAF-4C7AF6337A01}" type="presParOf" srcId="{93180932-306E-E545-95F9-2A5635FDC9F1}" destId="{7A2CD5A7-70D6-DE44-803D-0740544CB367}" srcOrd="0" destOrd="0" presId="urn:microsoft.com/office/officeart/2008/layout/HorizontalMultiLevelHierarchy"/>
    <dgm:cxn modelId="{62BDD4B1-A0EE-4BB7-B5EF-980951B15CE9}" type="presParOf" srcId="{551EC4E6-AE1D-DD43-B7C4-D7EFBEA2E636}" destId="{A0C9905E-6DBF-7645-94A7-C4BCDADC46B9}" srcOrd="3" destOrd="0" presId="urn:microsoft.com/office/officeart/2008/layout/HorizontalMultiLevelHierarchy"/>
    <dgm:cxn modelId="{A4C4EF91-E8A9-4FE3-96AD-B9E15A669336}" type="presParOf" srcId="{A0C9905E-6DBF-7645-94A7-C4BCDADC46B9}" destId="{D3E2E567-EC04-E743-9B8C-985408EA1058}" srcOrd="0" destOrd="0" presId="urn:microsoft.com/office/officeart/2008/layout/HorizontalMultiLevelHierarchy"/>
    <dgm:cxn modelId="{B6FF35CF-ECC3-408A-A906-F7963ED2DF17}" type="presParOf" srcId="{A0C9905E-6DBF-7645-94A7-C4BCDADC46B9}" destId="{1488A531-D252-B440-B1DA-4363F37F8970}" srcOrd="1" destOrd="0" presId="urn:microsoft.com/office/officeart/2008/layout/HorizontalMultiLevelHierarchy"/>
    <dgm:cxn modelId="{1ECA82BD-B7B6-4618-8235-D9D1C86F5BD1}" type="presParOf" srcId="{551EC4E6-AE1D-DD43-B7C4-D7EFBEA2E636}" destId="{1F2800E8-CF94-FD43-8D0E-7E4B278315B1}" srcOrd="4" destOrd="0" presId="urn:microsoft.com/office/officeart/2008/layout/HorizontalMultiLevelHierarchy"/>
    <dgm:cxn modelId="{81EDCD4F-5AA0-4E49-9196-820CD211309F}" type="presParOf" srcId="{1F2800E8-CF94-FD43-8D0E-7E4B278315B1}" destId="{938A9782-2B6B-8141-99DA-6568305E0C38}" srcOrd="0" destOrd="0" presId="urn:microsoft.com/office/officeart/2008/layout/HorizontalMultiLevelHierarchy"/>
    <dgm:cxn modelId="{E85B4FC7-25A3-4015-8AED-1F4FB87EA173}" type="presParOf" srcId="{551EC4E6-AE1D-DD43-B7C4-D7EFBEA2E636}" destId="{7377E58F-198D-DE48-B3AF-2D2AF67C403D}" srcOrd="5" destOrd="0" presId="urn:microsoft.com/office/officeart/2008/layout/HorizontalMultiLevelHierarchy"/>
    <dgm:cxn modelId="{635FD734-63A7-4AAD-80FF-105AA7DCD78D}" type="presParOf" srcId="{7377E58F-198D-DE48-B3AF-2D2AF67C403D}" destId="{1C998B4A-F8C8-5D49-862A-38B9C7611407}" srcOrd="0" destOrd="0" presId="urn:microsoft.com/office/officeart/2008/layout/HorizontalMultiLevelHierarchy"/>
    <dgm:cxn modelId="{85D97188-2FD2-4F02-9CDD-42AD702F1AEB}" type="presParOf" srcId="{7377E58F-198D-DE48-B3AF-2D2AF67C403D}" destId="{F9C8551A-E3F5-1A41-9D81-BA411262A93F}" srcOrd="1" destOrd="0" presId="urn:microsoft.com/office/officeart/2008/layout/HorizontalMultiLevelHierarchy"/>
    <dgm:cxn modelId="{9AEB0C00-0170-4619-8F3B-B230DDF68C33}" type="presParOf" srcId="{551EC4E6-AE1D-DD43-B7C4-D7EFBEA2E636}" destId="{928DE555-0859-B94D-9715-6D45B93E2AAB}" srcOrd="6" destOrd="0" presId="urn:microsoft.com/office/officeart/2008/layout/HorizontalMultiLevelHierarchy"/>
    <dgm:cxn modelId="{59BA870F-9D59-4529-AB08-D22E6ED14126}" type="presParOf" srcId="{928DE555-0859-B94D-9715-6D45B93E2AAB}" destId="{C36F9FE7-1392-7342-A5AE-180D6E793715}" srcOrd="0" destOrd="0" presId="urn:microsoft.com/office/officeart/2008/layout/HorizontalMultiLevelHierarchy"/>
    <dgm:cxn modelId="{45A897AF-B8F7-4ECD-9AD0-A0F2CE0597C5}" type="presParOf" srcId="{551EC4E6-AE1D-DD43-B7C4-D7EFBEA2E636}" destId="{33F37005-CB6D-384C-9D2B-A6B7C528DE7D}" srcOrd="7" destOrd="0" presId="urn:microsoft.com/office/officeart/2008/layout/HorizontalMultiLevelHierarchy"/>
    <dgm:cxn modelId="{83FCBE82-AAF0-44EA-BB90-CEEDC2FEC93C}" type="presParOf" srcId="{33F37005-CB6D-384C-9D2B-A6B7C528DE7D}" destId="{34EC2BAF-C861-E344-93B6-BD781E999415}" srcOrd="0" destOrd="0" presId="urn:microsoft.com/office/officeart/2008/layout/HorizontalMultiLevelHierarchy"/>
    <dgm:cxn modelId="{22CEEB82-B239-49CB-97CF-8E5B2B521BAC}" type="presParOf" srcId="{33F37005-CB6D-384C-9D2B-A6B7C528DE7D}" destId="{C1F4DD8D-9955-404F-A05E-96BB48D5CB0F}" srcOrd="1" destOrd="0" presId="urn:microsoft.com/office/officeart/2008/layout/HorizontalMultiLevelHierarchy"/>
    <dgm:cxn modelId="{AAF8F298-B196-414D-98CD-8FE41BE658A5}" type="presParOf" srcId="{551EC4E6-AE1D-DD43-B7C4-D7EFBEA2E636}" destId="{16C85C82-6470-8646-96C7-31FFA373367A}" srcOrd="8" destOrd="0" presId="urn:microsoft.com/office/officeart/2008/layout/HorizontalMultiLevelHierarchy"/>
    <dgm:cxn modelId="{62377BE2-7FAE-49A1-B40D-8E2109F73044}" type="presParOf" srcId="{16C85C82-6470-8646-96C7-31FFA373367A}" destId="{E75D5FE3-D3A9-DE4C-8738-347AAFDD9B25}" srcOrd="0" destOrd="0" presId="urn:microsoft.com/office/officeart/2008/layout/HorizontalMultiLevelHierarchy"/>
    <dgm:cxn modelId="{8753F667-72E6-495B-BD42-3978009D6D8E}" type="presParOf" srcId="{551EC4E6-AE1D-DD43-B7C4-D7EFBEA2E636}" destId="{16461009-0C6D-4842-82BC-5776B4A5EDB2}" srcOrd="9" destOrd="0" presId="urn:microsoft.com/office/officeart/2008/layout/HorizontalMultiLevelHierarchy"/>
    <dgm:cxn modelId="{17F2CA70-EE30-4D61-AF13-68A3C1CEA65D}" type="presParOf" srcId="{16461009-0C6D-4842-82BC-5776B4A5EDB2}" destId="{54A3275B-2615-A84F-8872-C15EFA9DF312}" srcOrd="0" destOrd="0" presId="urn:microsoft.com/office/officeart/2008/layout/HorizontalMultiLevelHierarchy"/>
    <dgm:cxn modelId="{B2CB5F7D-46D8-49E1-9C09-8410D4C27A0E}"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64" loCatId="" qsTypeId="urn:microsoft.com/office/officeart/2005/8/quickstyle/simple5#63" qsCatId="simple" csTypeId="urn:microsoft.com/office/officeart/2005/8/colors/accent0_1#63" csCatId="mainScheme" phldr="1"/>
      <dgm:spPr/>
      <dgm:t>
        <a:bodyPr/>
        <a:lstStyle/>
        <a:p>
          <a:endParaRPr lang="zh-CN" altLang="en-US"/>
        </a:p>
      </dgm:t>
    </dgm:pt>
    <dgm:pt modelId="{CC08C8E7-D5AB-9C4F-A78B-4A8C57EB2D22}">
      <dgm:prSet phldrT="[文本]" custT="1"/>
      <dgm:spPr/>
      <dgm:t>
        <a:bodyPr/>
        <a:lstStyle/>
        <a:p>
          <a:r>
            <a:rPr lang="en-US" altLang="zh-CN" sz="1100" dirty="0">
              <a:latin typeface="Microsoft YaHei" charset="-122"/>
              <a:ea typeface="Microsoft YaHei" charset="-122"/>
              <a:cs typeface="Microsoft YaHei" charset="-122"/>
            </a:rPr>
            <a:t>2.3</a:t>
          </a:r>
          <a:r>
            <a:rPr lang="zh-CN" altLang="en-US" sz="1100" dirty="0">
              <a:latin typeface="Microsoft YaHei" charset="-122"/>
              <a:ea typeface="Microsoft YaHei" charset="-122"/>
              <a:cs typeface="Microsoft YaHei" charset="-122"/>
            </a:rPr>
            <a:t> 市场均衡分析</a:t>
          </a:r>
        </a:p>
      </dgm:t>
    </dgm:pt>
    <dgm:pt modelId="{806FC88F-B9CF-A04B-B59C-3A472F525AEF}" type="par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000" dirty="0">
              <a:solidFill>
                <a:schemeClr val="tx1"/>
              </a:solidFill>
              <a:latin typeface="Microsoft YaHei" charset="-122"/>
              <a:ea typeface="Microsoft YaHei" charset="-122"/>
              <a:cs typeface="Microsoft YaHei" charset="-122"/>
            </a:rPr>
            <a:t>2.3.1</a:t>
          </a:r>
          <a:r>
            <a:rPr lang="zh-CN" altLang="en-US" sz="1000" dirty="0">
              <a:solidFill>
                <a:schemeClr val="tx1"/>
              </a:solidFill>
              <a:latin typeface="Microsoft YaHei" charset="-122"/>
              <a:ea typeface="Microsoft YaHei" charset="-122"/>
              <a:cs typeface="Microsoft YaHei" charset="-122"/>
            </a:rPr>
            <a:t> 市场均衡与供求法则</a:t>
          </a: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000" dirty="0">
              <a:solidFill>
                <a:schemeClr val="tx1"/>
              </a:solidFill>
              <a:latin typeface="Microsoft YaHei" charset="-122"/>
              <a:ea typeface="Microsoft YaHei" charset="-122"/>
              <a:cs typeface="Microsoft YaHei" charset="-122"/>
            </a:rPr>
            <a:t>2.3.2</a:t>
          </a:r>
          <a:r>
            <a:rPr lang="zh-CN" altLang="en-US" sz="1000" dirty="0">
              <a:solidFill>
                <a:schemeClr val="tx1"/>
              </a:solidFill>
              <a:latin typeface="Microsoft YaHei" charset="-122"/>
              <a:ea typeface="Microsoft YaHei" charset="-122"/>
              <a:cs typeface="Microsoft YaHei" charset="-122"/>
            </a:rPr>
            <a:t> 市场均衡的变动</a:t>
          </a: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1000" dirty="0">
              <a:solidFill>
                <a:schemeClr val="tx1"/>
              </a:solidFill>
              <a:latin typeface="Microsoft YaHei" charset="-122"/>
              <a:ea typeface="Microsoft YaHei" charset="-122"/>
              <a:cs typeface="Microsoft YaHei" charset="-122"/>
            </a:rPr>
            <a:t>2.3.3</a:t>
          </a:r>
          <a:r>
            <a:rPr lang="zh-CN" altLang="en-US" sz="1000" dirty="0">
              <a:solidFill>
                <a:schemeClr val="tx1"/>
              </a:solidFill>
              <a:latin typeface="Microsoft YaHei" charset="-122"/>
              <a:ea typeface="Microsoft YaHei" charset="-122"/>
              <a:cs typeface="Microsoft YaHei" charset="-122"/>
            </a:rPr>
            <a:t> 价格管制对市场均衡的影响</a:t>
          </a: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72072" custScaleY="68899" custLinFactX="-45313" custLinFactNeighborX="-100000" custLinFactNeighborY="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48502" custScaleY="81604" custLinFactNeighborX="36613" custLinFactNeighborY="-6746">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50036" custScaleY="81604" custLinFactNeighborX="36613" custLinFactNeighborY="-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48502" custScaleY="81604" custLinFactNeighborX="36613" custLinFactNeighborY="-6746">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FD2621A-09BF-6545-B890-C866389A5341}" type="presOf" srcId="{CC08C8E7-D5AB-9C4F-A78B-4A8C57EB2D22}" destId="{7111AE39-B455-7C4D-91F4-9E37E3822D07}" srcOrd="0" destOrd="0" presId="urn:microsoft.com/office/officeart/2008/layout/HorizontalMultiLevelHierarchy#64"/>
    <dgm:cxn modelId="{F5520AE5-50EB-8743-B48A-12307D4CCE80}" srcId="{CC08C8E7-D5AB-9C4F-A78B-4A8C57EB2D22}" destId="{9BA062DA-6B7A-FC4F-B1BB-7CC4C74C72CE}" srcOrd="2" destOrd="0" parTransId="{45267C76-6276-B44A-878A-9D61B556EBD7}" sibTransId="{3A650251-37F9-7645-8144-FF91C57FC2AC}"/>
    <dgm:cxn modelId="{D909C734-B2AB-1642-B1F9-F2A991EE5E23}" type="presOf" srcId="{DD5BF61D-B843-C744-B9A9-3312A1287EF4}" destId="{C852AF5D-E3CA-F844-B775-08DD6E6FB940}" srcOrd="0" destOrd="0" presId="urn:microsoft.com/office/officeart/2008/layout/HorizontalMultiLevelHierarchy#64"/>
    <dgm:cxn modelId="{FF8C157B-64BC-554B-AB35-E865FB43BD7B}" type="presOf" srcId="{2EFE4671-8583-3540-9262-1FC578B666F4}" destId="{3013142F-A3C7-F746-853E-2CA8B540A8DE}" srcOrd="0" destOrd="0" presId="urn:microsoft.com/office/officeart/2008/layout/HorizontalMultiLevelHierarchy#64"/>
    <dgm:cxn modelId="{D6FF61F4-2E70-2445-B362-FDF5936BBC6B}" srcId="{CC08C8E7-D5AB-9C4F-A78B-4A8C57EB2D22}" destId="{773FD5F0-F007-F148-886B-86E72F86266E}" srcOrd="1" destOrd="0" parTransId="{BDC2CFA9-99C6-8347-9628-F8B57513FB8C}" sibTransId="{9458031D-FD27-D841-9D56-100BE85B229D}"/>
    <dgm:cxn modelId="{A5FEBFDA-FA53-3F48-85DE-2AEC1625D074}" type="presOf" srcId="{45267C76-6276-B44A-878A-9D61B556EBD7}" destId="{938A9782-2B6B-8141-99DA-6568305E0C38}" srcOrd="1" destOrd="0" presId="urn:microsoft.com/office/officeart/2008/layout/HorizontalMultiLevelHierarchy#64"/>
    <dgm:cxn modelId="{2A8E69CD-4258-5D4A-83E9-323991698A68}" type="presOf" srcId="{45267C76-6276-B44A-878A-9D61B556EBD7}" destId="{1F2800E8-CF94-FD43-8D0E-7E4B278315B1}" srcOrd="0" destOrd="0" presId="urn:microsoft.com/office/officeart/2008/layout/HorizontalMultiLevelHierarchy#64"/>
    <dgm:cxn modelId="{9FD8C3BB-BF62-F04B-8AFF-4DB900FAE2C4}" type="presOf" srcId="{BDC2CFA9-99C6-8347-9628-F8B57513FB8C}" destId="{93180932-306E-E545-95F9-2A5635FDC9F1}" srcOrd="0" destOrd="0" presId="urn:microsoft.com/office/officeart/2008/layout/HorizontalMultiLevelHierarchy#64"/>
    <dgm:cxn modelId="{7B25A176-A2AF-3647-B150-8C5060F94660}" type="presOf" srcId="{A73DCD64-89DF-3E4C-9543-0D417B51464E}" destId="{F726EDD3-E670-9B47-8786-4F599884289D}" srcOrd="1" destOrd="0" presId="urn:microsoft.com/office/officeart/2008/layout/HorizontalMultiLevelHierarchy#64"/>
    <dgm:cxn modelId="{1DE08A8B-1E22-E64A-BC60-D8DD731483AC}" type="presOf" srcId="{BDC2CFA9-99C6-8347-9628-F8B57513FB8C}" destId="{7A2CD5A7-70D6-DE44-803D-0740544CB367}" srcOrd="1" destOrd="0" presId="urn:microsoft.com/office/officeart/2008/layout/HorizontalMultiLevelHierarchy#64"/>
    <dgm:cxn modelId="{1C315159-0466-0B45-A2A8-A07DED8F71BF}" type="presOf" srcId="{A73DCD64-89DF-3E4C-9543-0D417B51464E}" destId="{082A771F-69AF-7C4C-86CB-DF1CD8CB6581}" srcOrd="0" destOrd="0" presId="urn:microsoft.com/office/officeart/2008/layout/HorizontalMultiLevelHierarchy#64"/>
    <dgm:cxn modelId="{7725A710-EB82-6543-8E80-B973AC4CD97A}" srcId="{2EFE4671-8583-3540-9262-1FC578B666F4}" destId="{CC08C8E7-D5AB-9C4F-A78B-4A8C57EB2D22}" srcOrd="0" destOrd="0" parTransId="{806FC88F-B9CF-A04B-B59C-3A472F525AEF}" sibTransId="{B0179D74-E210-A34F-9FFE-D6C2C6F405F5}"/>
    <dgm:cxn modelId="{1162EB63-F96C-FD45-A853-0D3CBCC82718}" type="presOf" srcId="{773FD5F0-F007-F148-886B-86E72F86266E}" destId="{D3E2E567-EC04-E743-9B8C-985408EA1058}" srcOrd="0" destOrd="0" presId="urn:microsoft.com/office/officeart/2008/layout/HorizontalMultiLevelHierarchy#64"/>
    <dgm:cxn modelId="{FE34B427-9D47-5D4F-B08C-79C955C57CBA}" srcId="{CC08C8E7-D5AB-9C4F-A78B-4A8C57EB2D22}" destId="{DD5BF61D-B843-C744-B9A9-3312A1287EF4}" srcOrd="0" destOrd="0" parTransId="{A73DCD64-89DF-3E4C-9543-0D417B51464E}" sibTransId="{5F6E09CE-61C0-D34C-AE4A-99D078D226DF}"/>
    <dgm:cxn modelId="{740FEAB1-DC81-E84D-85F5-ABA489F078B8}" type="presOf" srcId="{9BA062DA-6B7A-FC4F-B1BB-7CC4C74C72CE}" destId="{1C998B4A-F8C8-5D49-862A-38B9C7611407}" srcOrd="0" destOrd="0" presId="urn:microsoft.com/office/officeart/2008/layout/HorizontalMultiLevelHierarchy#64"/>
    <dgm:cxn modelId="{E543AA3F-DD70-1B44-A922-AF2D89A43965}" type="presParOf" srcId="{3013142F-A3C7-F746-853E-2CA8B540A8DE}" destId="{B764B132-0961-414E-B6FA-FB0C6C1C6CED}" srcOrd="0" destOrd="0" presId="urn:microsoft.com/office/officeart/2008/layout/HorizontalMultiLevelHierarchy#64"/>
    <dgm:cxn modelId="{EF73DF4D-F6EB-6948-BF4C-66C7E9EBFACC}" type="presParOf" srcId="{B764B132-0961-414E-B6FA-FB0C6C1C6CED}" destId="{7111AE39-B455-7C4D-91F4-9E37E3822D07}" srcOrd="0" destOrd="0" presId="urn:microsoft.com/office/officeart/2008/layout/HorizontalMultiLevelHierarchy#64"/>
    <dgm:cxn modelId="{6FFAFF8F-1F7C-1E4D-AFE1-09BB5EE07E4E}" type="presParOf" srcId="{B764B132-0961-414E-B6FA-FB0C6C1C6CED}" destId="{551EC4E6-AE1D-DD43-B7C4-D7EFBEA2E636}" srcOrd="1" destOrd="0" presId="urn:microsoft.com/office/officeart/2008/layout/HorizontalMultiLevelHierarchy#64"/>
    <dgm:cxn modelId="{83C4746E-7F10-B14E-81A1-4D60276FEAAE}" type="presParOf" srcId="{551EC4E6-AE1D-DD43-B7C4-D7EFBEA2E636}" destId="{082A771F-69AF-7C4C-86CB-DF1CD8CB6581}" srcOrd="0" destOrd="0" presId="urn:microsoft.com/office/officeart/2008/layout/HorizontalMultiLevelHierarchy#64"/>
    <dgm:cxn modelId="{E239ABF6-3AE4-BC4A-979D-0B6B2DF5A6DF}" type="presParOf" srcId="{082A771F-69AF-7C4C-86CB-DF1CD8CB6581}" destId="{F726EDD3-E670-9B47-8786-4F599884289D}" srcOrd="0" destOrd="0" presId="urn:microsoft.com/office/officeart/2008/layout/HorizontalMultiLevelHierarchy#64"/>
    <dgm:cxn modelId="{F070CE32-E063-EC45-A423-2C5D9F2FD0FC}" type="presParOf" srcId="{551EC4E6-AE1D-DD43-B7C4-D7EFBEA2E636}" destId="{7B40AE63-0EA3-0747-BCE5-5F3AB0355BF2}" srcOrd="1" destOrd="0" presId="urn:microsoft.com/office/officeart/2008/layout/HorizontalMultiLevelHierarchy#64"/>
    <dgm:cxn modelId="{489C2E5B-12BF-FC49-B221-209E604B41AC}" type="presParOf" srcId="{7B40AE63-0EA3-0747-BCE5-5F3AB0355BF2}" destId="{C852AF5D-E3CA-F844-B775-08DD6E6FB940}" srcOrd="0" destOrd="0" presId="urn:microsoft.com/office/officeart/2008/layout/HorizontalMultiLevelHierarchy#64"/>
    <dgm:cxn modelId="{AE912D40-35A4-D24E-8AB7-60904B45903B}" type="presParOf" srcId="{7B40AE63-0EA3-0747-BCE5-5F3AB0355BF2}" destId="{30463D07-8E7F-3146-97CE-76CE82648742}" srcOrd="1" destOrd="0" presId="urn:microsoft.com/office/officeart/2008/layout/HorizontalMultiLevelHierarchy#64"/>
    <dgm:cxn modelId="{D601CB11-7E85-B140-B86E-693F03A82F22}" type="presParOf" srcId="{551EC4E6-AE1D-DD43-B7C4-D7EFBEA2E636}" destId="{93180932-306E-E545-95F9-2A5635FDC9F1}" srcOrd="2" destOrd="0" presId="urn:microsoft.com/office/officeart/2008/layout/HorizontalMultiLevelHierarchy#64"/>
    <dgm:cxn modelId="{A6046792-A1EF-9745-9CE5-B57B2130C729}" type="presParOf" srcId="{93180932-306E-E545-95F9-2A5635FDC9F1}" destId="{7A2CD5A7-70D6-DE44-803D-0740544CB367}" srcOrd="0" destOrd="0" presId="urn:microsoft.com/office/officeart/2008/layout/HorizontalMultiLevelHierarchy#64"/>
    <dgm:cxn modelId="{10B8CBF1-29E7-EB4E-A2DF-DD361929D1D9}" type="presParOf" srcId="{551EC4E6-AE1D-DD43-B7C4-D7EFBEA2E636}" destId="{A0C9905E-6DBF-7645-94A7-C4BCDADC46B9}" srcOrd="3" destOrd="0" presId="urn:microsoft.com/office/officeart/2008/layout/HorizontalMultiLevelHierarchy#64"/>
    <dgm:cxn modelId="{311D68F1-9C66-0C44-B7DF-1C6788342689}" type="presParOf" srcId="{A0C9905E-6DBF-7645-94A7-C4BCDADC46B9}" destId="{D3E2E567-EC04-E743-9B8C-985408EA1058}" srcOrd="0" destOrd="0" presId="urn:microsoft.com/office/officeart/2008/layout/HorizontalMultiLevelHierarchy#64"/>
    <dgm:cxn modelId="{3BFBA573-56FF-5A42-B5A7-7BDF6668ABB3}" type="presParOf" srcId="{A0C9905E-6DBF-7645-94A7-C4BCDADC46B9}" destId="{1488A531-D252-B440-B1DA-4363F37F8970}" srcOrd="1" destOrd="0" presId="urn:microsoft.com/office/officeart/2008/layout/HorizontalMultiLevelHierarchy#64"/>
    <dgm:cxn modelId="{42B19409-3E74-CB4B-BAC6-FC1FC1EE6121}" type="presParOf" srcId="{551EC4E6-AE1D-DD43-B7C4-D7EFBEA2E636}" destId="{1F2800E8-CF94-FD43-8D0E-7E4B278315B1}" srcOrd="4" destOrd="0" presId="urn:microsoft.com/office/officeart/2008/layout/HorizontalMultiLevelHierarchy#64"/>
    <dgm:cxn modelId="{87BA74A9-899A-AC41-AEAD-2CB8455980B7}" type="presParOf" srcId="{1F2800E8-CF94-FD43-8D0E-7E4B278315B1}" destId="{938A9782-2B6B-8141-99DA-6568305E0C38}" srcOrd="0" destOrd="0" presId="urn:microsoft.com/office/officeart/2008/layout/HorizontalMultiLevelHierarchy#64"/>
    <dgm:cxn modelId="{261FBF6B-D2C1-2549-A050-C77C2E3C0EDA}" type="presParOf" srcId="{551EC4E6-AE1D-DD43-B7C4-D7EFBEA2E636}" destId="{7377E58F-198D-DE48-B3AF-2D2AF67C403D}" srcOrd="5" destOrd="0" presId="urn:microsoft.com/office/officeart/2008/layout/HorizontalMultiLevelHierarchy#64"/>
    <dgm:cxn modelId="{5F9F2984-282C-104D-A5BA-0B1082EE4B94}" type="presParOf" srcId="{7377E58F-198D-DE48-B3AF-2D2AF67C403D}" destId="{1C998B4A-F8C8-5D49-862A-38B9C7611407}" srcOrd="0" destOrd="0" presId="urn:microsoft.com/office/officeart/2008/layout/HorizontalMultiLevelHierarchy#64"/>
    <dgm:cxn modelId="{697D8C4A-6E4F-804D-BF5A-5881C3E520DD}" type="presParOf" srcId="{7377E58F-198D-DE48-B3AF-2D2AF67C403D}" destId="{F9C8551A-E3F5-1A41-9D81-BA411262A93F}" srcOrd="1" destOrd="0" presId="urn:microsoft.com/office/officeart/2008/layout/HorizontalMultiLevelHierarchy#6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07C080F8-E712-466D-8E0E-62A042A957AA}" type="presOf" srcId="{BDC2CFA9-99C6-8347-9628-F8B57513FB8C}" destId="{93180932-306E-E545-95F9-2A5635FDC9F1}" srcOrd="0" destOrd="0" presId="urn:microsoft.com/office/officeart/2008/layout/HorizontalMultiLevelHierarchy"/>
    <dgm:cxn modelId="{7D0B058A-9B71-4F4E-8AAF-89232F987D25}" type="presOf" srcId="{3D31B950-19EC-BA4B-AC0E-A345434DEE63}" destId="{16C85C82-6470-8646-96C7-31FFA373367A}" srcOrd="0" destOrd="0" presId="urn:microsoft.com/office/officeart/2008/layout/HorizontalMultiLevelHierarchy"/>
    <dgm:cxn modelId="{8DE8C302-FD04-4853-9237-BC953F5626A2}" type="presOf" srcId="{3D31B950-19EC-BA4B-AC0E-A345434DEE63}" destId="{E75D5FE3-D3A9-DE4C-8738-347AAFDD9B25}" srcOrd="1" destOrd="0" presId="urn:microsoft.com/office/officeart/2008/layout/HorizontalMultiLevelHierarchy"/>
    <dgm:cxn modelId="{04ED34B6-B85E-48B3-B7A9-ECDF70ED80E9}" type="presOf" srcId="{A73DCD64-89DF-3E4C-9543-0D417B51464E}" destId="{F726EDD3-E670-9B47-8786-4F599884289D}" srcOrd="1"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4B84FF9E-2333-4485-B929-6D38B9699DD3}" type="presOf" srcId="{2EFE4671-8583-3540-9262-1FC578B666F4}" destId="{3013142F-A3C7-F746-853E-2CA8B540A8DE}" srcOrd="0" destOrd="0" presId="urn:microsoft.com/office/officeart/2008/layout/HorizontalMultiLevelHierarchy"/>
    <dgm:cxn modelId="{9A24CF64-7373-4AF4-8C21-340CF2DA2A16}" type="presOf" srcId="{CF4D885F-5932-294C-9DC5-50EEF6E74251}" destId="{C36F9FE7-1392-7342-A5AE-180D6E793715}"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9933710-7CA1-428B-8755-4B547B35A9DA}"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5DDD1C-A089-4501-B923-4743C1C71EBD}" type="presOf" srcId="{45267C76-6276-B44A-878A-9D61B556EBD7}" destId="{938A9782-2B6B-8141-99DA-6568305E0C38}" srcOrd="1" destOrd="0" presId="urn:microsoft.com/office/officeart/2008/layout/HorizontalMultiLevelHierarchy"/>
    <dgm:cxn modelId="{168154D1-CF63-45EF-BCE5-A54105A27146}" type="presOf" srcId="{A73DCD64-89DF-3E4C-9543-0D417B51464E}" destId="{082A771F-69AF-7C4C-86CB-DF1CD8CB6581}" srcOrd="0" destOrd="0" presId="urn:microsoft.com/office/officeart/2008/layout/HorizontalMultiLevelHierarchy"/>
    <dgm:cxn modelId="{23AAE53E-2E39-410A-B962-94AE86B3B89E}" type="presOf" srcId="{DD9C6C10-8928-CB48-AA40-BA3BAB797612}" destId="{54A3275B-2615-A84F-8872-C15EFA9DF312}" srcOrd="0" destOrd="0" presId="urn:microsoft.com/office/officeart/2008/layout/HorizontalMultiLevelHierarchy"/>
    <dgm:cxn modelId="{DC10EA08-1731-4156-8025-3562818DBE11}" type="presOf" srcId="{BDC2CFA9-99C6-8347-9628-F8B57513FB8C}" destId="{7A2CD5A7-70D6-DE44-803D-0740544CB367}" srcOrd="1" destOrd="0" presId="urn:microsoft.com/office/officeart/2008/layout/HorizontalMultiLevelHierarchy"/>
    <dgm:cxn modelId="{1694D998-867C-4317-9789-C41EF38407FB}"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A3EC594-0019-3344-98AA-E3D95CF7B588}" srcId="{CC08C8E7-D5AB-9C4F-A78B-4A8C57EB2D22}" destId="{DD9C6C10-8928-CB48-AA40-BA3BAB797612}" srcOrd="4" destOrd="0" parTransId="{3D31B950-19EC-BA4B-AC0E-A345434DEE63}" sibTransId="{7CBBF025-EBE3-BB41-804F-07DE64CABFED}"/>
    <dgm:cxn modelId="{536F902C-FB23-46F8-86CE-E95AFBE7310F}" type="presOf" srcId="{AD7D68D5-8DE3-494E-9BCC-07763443C8D3}" destId="{34EC2BAF-C861-E344-93B6-BD781E999415}" srcOrd="0" destOrd="0" presId="urn:microsoft.com/office/officeart/2008/layout/HorizontalMultiLevelHierarchy"/>
    <dgm:cxn modelId="{A1AABB24-2AE5-4D0E-9869-355A1609143F}"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2B25F5D-27F7-43FF-AD90-F944BE9B427D}" type="presOf" srcId="{45267C76-6276-B44A-878A-9D61B556EBD7}" destId="{1F2800E8-CF94-FD43-8D0E-7E4B278315B1}" srcOrd="0" destOrd="0" presId="urn:microsoft.com/office/officeart/2008/layout/HorizontalMultiLevelHierarchy"/>
    <dgm:cxn modelId="{45144BD5-5B22-4552-B18F-7D5BB245A0F0}" type="presOf" srcId="{CF4D885F-5932-294C-9DC5-50EEF6E74251}" destId="{928DE555-0859-B94D-9715-6D45B93E2AAB}" srcOrd="0" destOrd="0" presId="urn:microsoft.com/office/officeart/2008/layout/HorizontalMultiLevelHierarchy"/>
    <dgm:cxn modelId="{5833BD05-4786-47F4-9807-3A05433DBD52}" type="presOf" srcId="{9BA062DA-6B7A-FC4F-B1BB-7CC4C74C72CE}" destId="{1C998B4A-F8C8-5D49-862A-38B9C7611407}" srcOrd="0" destOrd="0" presId="urn:microsoft.com/office/officeart/2008/layout/HorizontalMultiLevelHierarchy"/>
    <dgm:cxn modelId="{4BBAA455-4660-446E-BAE9-5DEA6C01C08C}" type="presParOf" srcId="{3013142F-A3C7-F746-853E-2CA8B540A8DE}" destId="{B764B132-0961-414E-B6FA-FB0C6C1C6CED}" srcOrd="0" destOrd="0" presId="urn:microsoft.com/office/officeart/2008/layout/HorizontalMultiLevelHierarchy"/>
    <dgm:cxn modelId="{8A44B2FD-64E7-4420-A884-685F3384138C}" type="presParOf" srcId="{B764B132-0961-414E-B6FA-FB0C6C1C6CED}" destId="{7111AE39-B455-7C4D-91F4-9E37E3822D07}" srcOrd="0" destOrd="0" presId="urn:microsoft.com/office/officeart/2008/layout/HorizontalMultiLevelHierarchy"/>
    <dgm:cxn modelId="{612FDEDF-18F4-43AC-A3C0-17EEC766880F}" type="presParOf" srcId="{B764B132-0961-414E-B6FA-FB0C6C1C6CED}" destId="{551EC4E6-AE1D-DD43-B7C4-D7EFBEA2E636}" srcOrd="1" destOrd="0" presId="urn:microsoft.com/office/officeart/2008/layout/HorizontalMultiLevelHierarchy"/>
    <dgm:cxn modelId="{8E87BE23-E6CF-4FE4-8847-522546657905}" type="presParOf" srcId="{551EC4E6-AE1D-DD43-B7C4-D7EFBEA2E636}" destId="{082A771F-69AF-7C4C-86CB-DF1CD8CB6581}" srcOrd="0" destOrd="0" presId="urn:microsoft.com/office/officeart/2008/layout/HorizontalMultiLevelHierarchy"/>
    <dgm:cxn modelId="{B45C5E9A-B45B-42AC-BB0F-9B5363F05BE4}" type="presParOf" srcId="{082A771F-69AF-7C4C-86CB-DF1CD8CB6581}" destId="{F726EDD3-E670-9B47-8786-4F599884289D}" srcOrd="0" destOrd="0" presId="urn:microsoft.com/office/officeart/2008/layout/HorizontalMultiLevelHierarchy"/>
    <dgm:cxn modelId="{644021E2-CAA6-417C-B7FB-DB928134A56F}" type="presParOf" srcId="{551EC4E6-AE1D-DD43-B7C4-D7EFBEA2E636}" destId="{7B40AE63-0EA3-0747-BCE5-5F3AB0355BF2}" srcOrd="1" destOrd="0" presId="urn:microsoft.com/office/officeart/2008/layout/HorizontalMultiLevelHierarchy"/>
    <dgm:cxn modelId="{18D13212-35E9-4170-8204-E7079E5013F5}" type="presParOf" srcId="{7B40AE63-0EA3-0747-BCE5-5F3AB0355BF2}" destId="{C852AF5D-E3CA-F844-B775-08DD6E6FB940}" srcOrd="0" destOrd="0" presId="urn:microsoft.com/office/officeart/2008/layout/HorizontalMultiLevelHierarchy"/>
    <dgm:cxn modelId="{FDE5304C-FCE7-44F3-AAB2-4B76DB484993}" type="presParOf" srcId="{7B40AE63-0EA3-0747-BCE5-5F3AB0355BF2}" destId="{30463D07-8E7F-3146-97CE-76CE82648742}" srcOrd="1" destOrd="0" presId="urn:microsoft.com/office/officeart/2008/layout/HorizontalMultiLevelHierarchy"/>
    <dgm:cxn modelId="{4FCDE683-3AB8-4341-88B3-7600C124091A}" type="presParOf" srcId="{551EC4E6-AE1D-DD43-B7C4-D7EFBEA2E636}" destId="{93180932-306E-E545-95F9-2A5635FDC9F1}" srcOrd="2" destOrd="0" presId="urn:microsoft.com/office/officeart/2008/layout/HorizontalMultiLevelHierarchy"/>
    <dgm:cxn modelId="{2B887A8E-D741-4984-9928-E7FE525D6C91}" type="presParOf" srcId="{93180932-306E-E545-95F9-2A5635FDC9F1}" destId="{7A2CD5A7-70D6-DE44-803D-0740544CB367}" srcOrd="0" destOrd="0" presId="urn:microsoft.com/office/officeart/2008/layout/HorizontalMultiLevelHierarchy"/>
    <dgm:cxn modelId="{434425EA-0986-4EB9-B6E2-A60569E2A474}" type="presParOf" srcId="{551EC4E6-AE1D-DD43-B7C4-D7EFBEA2E636}" destId="{A0C9905E-6DBF-7645-94A7-C4BCDADC46B9}" srcOrd="3" destOrd="0" presId="urn:microsoft.com/office/officeart/2008/layout/HorizontalMultiLevelHierarchy"/>
    <dgm:cxn modelId="{98513850-B297-4778-BA87-3CA0B238864B}" type="presParOf" srcId="{A0C9905E-6DBF-7645-94A7-C4BCDADC46B9}" destId="{D3E2E567-EC04-E743-9B8C-985408EA1058}" srcOrd="0" destOrd="0" presId="urn:microsoft.com/office/officeart/2008/layout/HorizontalMultiLevelHierarchy"/>
    <dgm:cxn modelId="{53536ED0-8DF8-403B-BE90-CB38F346764F}" type="presParOf" srcId="{A0C9905E-6DBF-7645-94A7-C4BCDADC46B9}" destId="{1488A531-D252-B440-B1DA-4363F37F8970}" srcOrd="1" destOrd="0" presId="urn:microsoft.com/office/officeart/2008/layout/HorizontalMultiLevelHierarchy"/>
    <dgm:cxn modelId="{DA4928DF-1D7C-440B-94EC-7A9C170FD54D}" type="presParOf" srcId="{551EC4E6-AE1D-DD43-B7C4-D7EFBEA2E636}" destId="{1F2800E8-CF94-FD43-8D0E-7E4B278315B1}" srcOrd="4" destOrd="0" presId="urn:microsoft.com/office/officeart/2008/layout/HorizontalMultiLevelHierarchy"/>
    <dgm:cxn modelId="{54E2DB76-914F-4EF6-8D67-D3F9C070FCBA}" type="presParOf" srcId="{1F2800E8-CF94-FD43-8D0E-7E4B278315B1}" destId="{938A9782-2B6B-8141-99DA-6568305E0C38}" srcOrd="0" destOrd="0" presId="urn:microsoft.com/office/officeart/2008/layout/HorizontalMultiLevelHierarchy"/>
    <dgm:cxn modelId="{80FE8128-37E4-4277-938C-E755BEF218AA}" type="presParOf" srcId="{551EC4E6-AE1D-DD43-B7C4-D7EFBEA2E636}" destId="{7377E58F-198D-DE48-B3AF-2D2AF67C403D}" srcOrd="5" destOrd="0" presId="urn:microsoft.com/office/officeart/2008/layout/HorizontalMultiLevelHierarchy"/>
    <dgm:cxn modelId="{E00DF54B-5978-4C30-B26E-8D28182D813A}" type="presParOf" srcId="{7377E58F-198D-DE48-B3AF-2D2AF67C403D}" destId="{1C998B4A-F8C8-5D49-862A-38B9C7611407}" srcOrd="0" destOrd="0" presId="urn:microsoft.com/office/officeart/2008/layout/HorizontalMultiLevelHierarchy"/>
    <dgm:cxn modelId="{BE100D89-E37B-4F5B-9435-84AC96E3D3DE}" type="presParOf" srcId="{7377E58F-198D-DE48-B3AF-2D2AF67C403D}" destId="{F9C8551A-E3F5-1A41-9D81-BA411262A93F}" srcOrd="1" destOrd="0" presId="urn:microsoft.com/office/officeart/2008/layout/HorizontalMultiLevelHierarchy"/>
    <dgm:cxn modelId="{9C6C3CC0-B0F7-4D6C-8A45-5923077E5797}" type="presParOf" srcId="{551EC4E6-AE1D-DD43-B7C4-D7EFBEA2E636}" destId="{928DE555-0859-B94D-9715-6D45B93E2AAB}" srcOrd="6" destOrd="0" presId="urn:microsoft.com/office/officeart/2008/layout/HorizontalMultiLevelHierarchy"/>
    <dgm:cxn modelId="{A0E9D081-1C6F-4DA9-8C83-7C2B75ADCF9C}" type="presParOf" srcId="{928DE555-0859-B94D-9715-6D45B93E2AAB}" destId="{C36F9FE7-1392-7342-A5AE-180D6E793715}" srcOrd="0" destOrd="0" presId="urn:microsoft.com/office/officeart/2008/layout/HorizontalMultiLevelHierarchy"/>
    <dgm:cxn modelId="{7D7BB146-ED92-43DA-872F-934F2B8B850E}" type="presParOf" srcId="{551EC4E6-AE1D-DD43-B7C4-D7EFBEA2E636}" destId="{33F37005-CB6D-384C-9D2B-A6B7C528DE7D}" srcOrd="7" destOrd="0" presId="urn:microsoft.com/office/officeart/2008/layout/HorizontalMultiLevelHierarchy"/>
    <dgm:cxn modelId="{8F0AC074-0DD1-43AF-9491-94195DCBA1F8}" type="presParOf" srcId="{33F37005-CB6D-384C-9D2B-A6B7C528DE7D}" destId="{34EC2BAF-C861-E344-93B6-BD781E999415}" srcOrd="0" destOrd="0" presId="urn:microsoft.com/office/officeart/2008/layout/HorizontalMultiLevelHierarchy"/>
    <dgm:cxn modelId="{AE653E15-48A8-41ED-B3BF-0AAC8E7170F8}" type="presParOf" srcId="{33F37005-CB6D-384C-9D2B-A6B7C528DE7D}" destId="{C1F4DD8D-9955-404F-A05E-96BB48D5CB0F}" srcOrd="1" destOrd="0" presId="urn:microsoft.com/office/officeart/2008/layout/HorizontalMultiLevelHierarchy"/>
    <dgm:cxn modelId="{18991192-07EB-4C44-85B4-CEB17FE2C098}" type="presParOf" srcId="{551EC4E6-AE1D-DD43-B7C4-D7EFBEA2E636}" destId="{16C85C82-6470-8646-96C7-31FFA373367A}" srcOrd="8" destOrd="0" presId="urn:microsoft.com/office/officeart/2008/layout/HorizontalMultiLevelHierarchy"/>
    <dgm:cxn modelId="{961C8C4C-007A-4BD3-B704-896A4D4FE2A5}" type="presParOf" srcId="{16C85C82-6470-8646-96C7-31FFA373367A}" destId="{E75D5FE3-D3A9-DE4C-8738-347AAFDD9B25}" srcOrd="0" destOrd="0" presId="urn:microsoft.com/office/officeart/2008/layout/HorizontalMultiLevelHierarchy"/>
    <dgm:cxn modelId="{C8E04802-9DFC-49F9-8121-91F15E629FBE}" type="presParOf" srcId="{551EC4E6-AE1D-DD43-B7C4-D7EFBEA2E636}" destId="{16461009-0C6D-4842-82BC-5776B4A5EDB2}" srcOrd="9" destOrd="0" presId="urn:microsoft.com/office/officeart/2008/layout/HorizontalMultiLevelHierarchy"/>
    <dgm:cxn modelId="{B975E15D-6277-4F99-8B52-511BF2B28290}" type="presParOf" srcId="{16461009-0C6D-4842-82BC-5776B4A5EDB2}" destId="{54A3275B-2615-A84F-8872-C15EFA9DF312}" srcOrd="0" destOrd="0" presId="urn:microsoft.com/office/officeart/2008/layout/HorizontalMultiLevelHierarchy"/>
    <dgm:cxn modelId="{77233AF9-8FD5-4617-B6FF-A076B69EA90D}"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9BCB879-F8E9-AF42-A129-252E4D52A7A3}" type="presOf" srcId="{DD5BF61D-B843-C744-B9A9-3312A1287EF4}" destId="{C852AF5D-E3CA-F844-B775-08DD6E6FB940}" srcOrd="0" destOrd="0" presId="urn:microsoft.com/office/officeart/2008/layout/HorizontalMultiLevelHierarchy"/>
    <dgm:cxn modelId="{D1043504-DA6E-0D4A-9CE9-62A6DF07E554}" type="presOf" srcId="{CF4D885F-5932-294C-9DC5-50EEF6E74251}" destId="{C36F9FE7-1392-7342-A5AE-180D6E793715}" srcOrd="1" destOrd="0" presId="urn:microsoft.com/office/officeart/2008/layout/HorizontalMultiLevelHierarchy"/>
    <dgm:cxn modelId="{4583A7DB-EF34-F440-B0EC-EEBA6C2E0571}" type="presOf" srcId="{BDC2CFA9-99C6-8347-9628-F8B57513FB8C}" destId="{7A2CD5A7-70D6-DE44-803D-0740544CB367}" srcOrd="1" destOrd="0" presId="urn:microsoft.com/office/officeart/2008/layout/HorizontalMultiLevelHierarchy"/>
    <dgm:cxn modelId="{24131747-515F-234F-BCEA-216067EFDCB1}" type="presOf" srcId="{3D31B950-19EC-BA4B-AC0E-A345434DEE63}" destId="{16C85C82-6470-8646-96C7-31FFA373367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066CEC7-CE63-9C46-BBE3-BDA15FD3FDF2}" type="presOf" srcId="{45267C76-6276-B44A-878A-9D61B556EBD7}" destId="{938A9782-2B6B-8141-99DA-6568305E0C38}" srcOrd="1" destOrd="0" presId="urn:microsoft.com/office/officeart/2008/layout/HorizontalMultiLevelHierarchy"/>
    <dgm:cxn modelId="{93BF4E39-3A3A-F84E-A882-5A024B6E530B}"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B3747C9A-624F-B74D-BFB6-F41B221B201E}" type="presOf" srcId="{BDC2CFA9-99C6-8347-9628-F8B57513FB8C}" destId="{93180932-306E-E545-95F9-2A5635FDC9F1}" srcOrd="0" destOrd="0" presId="urn:microsoft.com/office/officeart/2008/layout/HorizontalMultiLevelHierarchy"/>
    <dgm:cxn modelId="{42224FE7-DA79-E341-9058-B7CD5A24CCB2}" type="presOf" srcId="{9BA062DA-6B7A-FC4F-B1BB-7CC4C74C72CE}" destId="{1C998B4A-F8C8-5D49-862A-38B9C7611407}" srcOrd="0" destOrd="0" presId="urn:microsoft.com/office/officeart/2008/layout/HorizontalMultiLevelHierarchy"/>
    <dgm:cxn modelId="{9078F490-BEAF-834D-9889-26098B9017D9}" type="presOf" srcId="{3D31B950-19EC-BA4B-AC0E-A345434DEE63}" destId="{E75D5FE3-D3A9-DE4C-8738-347AAFDD9B25}"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B7A0F30E-F050-2C40-8326-1570AFA13062}" type="presOf" srcId="{AD7D68D5-8DE3-494E-9BCC-07763443C8D3}" destId="{34EC2BAF-C861-E344-93B6-BD781E999415}" srcOrd="0" destOrd="0" presId="urn:microsoft.com/office/officeart/2008/layout/HorizontalMultiLevelHierarchy"/>
    <dgm:cxn modelId="{6D3EC106-CD21-1C4B-AB63-D9BD16B11D0F}" type="presOf" srcId="{CF4D885F-5932-294C-9DC5-50EEF6E74251}" destId="{928DE555-0859-B94D-9715-6D45B93E2AAB}" srcOrd="0" destOrd="0" presId="urn:microsoft.com/office/officeart/2008/layout/HorizontalMultiLevelHierarchy"/>
    <dgm:cxn modelId="{DE6D8318-3008-E241-A731-2931E0D069B2}" type="presOf" srcId="{2EFE4671-8583-3540-9262-1FC578B666F4}" destId="{3013142F-A3C7-F746-853E-2CA8B540A8DE}" srcOrd="0" destOrd="0" presId="urn:microsoft.com/office/officeart/2008/layout/HorizontalMultiLevelHierarchy"/>
    <dgm:cxn modelId="{E57E5729-6B6B-8140-8089-5B354C3614D0}" type="presOf" srcId="{773FD5F0-F007-F148-886B-86E72F86266E}" destId="{D3E2E567-EC04-E743-9B8C-985408EA1058}" srcOrd="0" destOrd="0" presId="urn:microsoft.com/office/officeart/2008/layout/HorizontalMultiLevelHierarchy"/>
    <dgm:cxn modelId="{9C2E72A6-D48B-2B42-9A07-7D5840768685}"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0D2E8D6-4D2D-8B49-B687-374A84B33751}" type="presOf" srcId="{CC08C8E7-D5AB-9C4F-A78B-4A8C57EB2D22}" destId="{7111AE39-B455-7C4D-91F4-9E37E3822D07}" srcOrd="0" destOrd="0" presId="urn:microsoft.com/office/officeart/2008/layout/HorizontalMultiLevelHierarchy"/>
    <dgm:cxn modelId="{766ACABE-2767-EF4D-AA73-734CF56C115B}"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7898460-D6A1-9B4A-AAD0-BD1A64817AEB}" type="presOf" srcId="{DD9C6C10-8928-CB48-AA40-BA3BAB797612}" destId="{54A3275B-2615-A84F-8872-C15EFA9DF312}" srcOrd="0" destOrd="0" presId="urn:microsoft.com/office/officeart/2008/layout/HorizontalMultiLevelHierarchy"/>
    <dgm:cxn modelId="{557FC5AA-ACF1-C44E-A1CB-B2007735628E}" type="presParOf" srcId="{3013142F-A3C7-F746-853E-2CA8B540A8DE}" destId="{B764B132-0961-414E-B6FA-FB0C6C1C6CED}" srcOrd="0" destOrd="0" presId="urn:microsoft.com/office/officeart/2008/layout/HorizontalMultiLevelHierarchy"/>
    <dgm:cxn modelId="{94A6D3E3-F2C7-584F-A014-003BBE86AB75}" type="presParOf" srcId="{B764B132-0961-414E-B6FA-FB0C6C1C6CED}" destId="{7111AE39-B455-7C4D-91F4-9E37E3822D07}" srcOrd="0" destOrd="0" presId="urn:microsoft.com/office/officeart/2008/layout/HorizontalMultiLevelHierarchy"/>
    <dgm:cxn modelId="{008E9792-A602-C44F-865B-EEC46F1D6FE1}" type="presParOf" srcId="{B764B132-0961-414E-B6FA-FB0C6C1C6CED}" destId="{551EC4E6-AE1D-DD43-B7C4-D7EFBEA2E636}" srcOrd="1" destOrd="0" presId="urn:microsoft.com/office/officeart/2008/layout/HorizontalMultiLevelHierarchy"/>
    <dgm:cxn modelId="{13303E62-BCF1-7140-9C5D-16F5C40202D6}" type="presParOf" srcId="{551EC4E6-AE1D-DD43-B7C4-D7EFBEA2E636}" destId="{082A771F-69AF-7C4C-86CB-DF1CD8CB6581}" srcOrd="0" destOrd="0" presId="urn:microsoft.com/office/officeart/2008/layout/HorizontalMultiLevelHierarchy"/>
    <dgm:cxn modelId="{44628FB3-814B-1A4D-A7BF-BA8F6FD7D50C}" type="presParOf" srcId="{082A771F-69AF-7C4C-86CB-DF1CD8CB6581}" destId="{F726EDD3-E670-9B47-8786-4F599884289D}" srcOrd="0" destOrd="0" presId="urn:microsoft.com/office/officeart/2008/layout/HorizontalMultiLevelHierarchy"/>
    <dgm:cxn modelId="{E09FEB06-48EA-FA46-9EA1-A77F47C63143}" type="presParOf" srcId="{551EC4E6-AE1D-DD43-B7C4-D7EFBEA2E636}" destId="{7B40AE63-0EA3-0747-BCE5-5F3AB0355BF2}" srcOrd="1" destOrd="0" presId="urn:microsoft.com/office/officeart/2008/layout/HorizontalMultiLevelHierarchy"/>
    <dgm:cxn modelId="{DEEF364D-FC51-E443-A25A-1D7B1C36AEBB}" type="presParOf" srcId="{7B40AE63-0EA3-0747-BCE5-5F3AB0355BF2}" destId="{C852AF5D-E3CA-F844-B775-08DD6E6FB940}" srcOrd="0" destOrd="0" presId="urn:microsoft.com/office/officeart/2008/layout/HorizontalMultiLevelHierarchy"/>
    <dgm:cxn modelId="{2F49EB01-64F2-8143-84F6-E61E6954E77C}" type="presParOf" srcId="{7B40AE63-0EA3-0747-BCE5-5F3AB0355BF2}" destId="{30463D07-8E7F-3146-97CE-76CE82648742}" srcOrd="1" destOrd="0" presId="urn:microsoft.com/office/officeart/2008/layout/HorizontalMultiLevelHierarchy"/>
    <dgm:cxn modelId="{CEBEC1AE-CB42-2F46-8238-3E249A073D38}" type="presParOf" srcId="{551EC4E6-AE1D-DD43-B7C4-D7EFBEA2E636}" destId="{93180932-306E-E545-95F9-2A5635FDC9F1}" srcOrd="2" destOrd="0" presId="urn:microsoft.com/office/officeart/2008/layout/HorizontalMultiLevelHierarchy"/>
    <dgm:cxn modelId="{E6BBA06E-946E-9341-AFE7-B64AF8AFC154}" type="presParOf" srcId="{93180932-306E-E545-95F9-2A5635FDC9F1}" destId="{7A2CD5A7-70D6-DE44-803D-0740544CB367}" srcOrd="0" destOrd="0" presId="urn:microsoft.com/office/officeart/2008/layout/HorizontalMultiLevelHierarchy"/>
    <dgm:cxn modelId="{F9D0E9F4-D9D1-A94A-BCD5-CE29C70958D6}" type="presParOf" srcId="{551EC4E6-AE1D-DD43-B7C4-D7EFBEA2E636}" destId="{A0C9905E-6DBF-7645-94A7-C4BCDADC46B9}" srcOrd="3" destOrd="0" presId="urn:microsoft.com/office/officeart/2008/layout/HorizontalMultiLevelHierarchy"/>
    <dgm:cxn modelId="{DB0AB38E-F2AB-934F-96A9-3781211C5DB9}" type="presParOf" srcId="{A0C9905E-6DBF-7645-94A7-C4BCDADC46B9}" destId="{D3E2E567-EC04-E743-9B8C-985408EA1058}" srcOrd="0" destOrd="0" presId="urn:microsoft.com/office/officeart/2008/layout/HorizontalMultiLevelHierarchy"/>
    <dgm:cxn modelId="{D06BE56B-2AB2-D041-AD85-6F8E116B2037}" type="presParOf" srcId="{A0C9905E-6DBF-7645-94A7-C4BCDADC46B9}" destId="{1488A531-D252-B440-B1DA-4363F37F8970}" srcOrd="1" destOrd="0" presId="urn:microsoft.com/office/officeart/2008/layout/HorizontalMultiLevelHierarchy"/>
    <dgm:cxn modelId="{C9730730-E0ED-F845-9C20-088BBCDB29A3}" type="presParOf" srcId="{551EC4E6-AE1D-DD43-B7C4-D7EFBEA2E636}" destId="{1F2800E8-CF94-FD43-8D0E-7E4B278315B1}" srcOrd="4" destOrd="0" presId="urn:microsoft.com/office/officeart/2008/layout/HorizontalMultiLevelHierarchy"/>
    <dgm:cxn modelId="{F3B5F671-CD3B-7043-96D4-8DA54C2FCE39}" type="presParOf" srcId="{1F2800E8-CF94-FD43-8D0E-7E4B278315B1}" destId="{938A9782-2B6B-8141-99DA-6568305E0C38}" srcOrd="0" destOrd="0" presId="urn:microsoft.com/office/officeart/2008/layout/HorizontalMultiLevelHierarchy"/>
    <dgm:cxn modelId="{BBF05BA8-0C8A-7B43-9AC3-7E4241785CEF}" type="presParOf" srcId="{551EC4E6-AE1D-DD43-B7C4-D7EFBEA2E636}" destId="{7377E58F-198D-DE48-B3AF-2D2AF67C403D}" srcOrd="5" destOrd="0" presId="urn:microsoft.com/office/officeart/2008/layout/HorizontalMultiLevelHierarchy"/>
    <dgm:cxn modelId="{C688BD3F-EE4F-CE49-AC67-76FD840642F6}" type="presParOf" srcId="{7377E58F-198D-DE48-B3AF-2D2AF67C403D}" destId="{1C998B4A-F8C8-5D49-862A-38B9C7611407}" srcOrd="0" destOrd="0" presId="urn:microsoft.com/office/officeart/2008/layout/HorizontalMultiLevelHierarchy"/>
    <dgm:cxn modelId="{026F64E7-938A-AC4D-89CA-A860676223A4}" type="presParOf" srcId="{7377E58F-198D-DE48-B3AF-2D2AF67C403D}" destId="{F9C8551A-E3F5-1A41-9D81-BA411262A93F}" srcOrd="1" destOrd="0" presId="urn:microsoft.com/office/officeart/2008/layout/HorizontalMultiLevelHierarchy"/>
    <dgm:cxn modelId="{F9F03537-8FFF-E94A-98E2-2B0565EACB80}" type="presParOf" srcId="{551EC4E6-AE1D-DD43-B7C4-D7EFBEA2E636}" destId="{928DE555-0859-B94D-9715-6D45B93E2AAB}" srcOrd="6" destOrd="0" presId="urn:microsoft.com/office/officeart/2008/layout/HorizontalMultiLevelHierarchy"/>
    <dgm:cxn modelId="{4C589500-7777-E544-89CC-C1525D5EFDA0}" type="presParOf" srcId="{928DE555-0859-B94D-9715-6D45B93E2AAB}" destId="{C36F9FE7-1392-7342-A5AE-180D6E793715}" srcOrd="0" destOrd="0" presId="urn:microsoft.com/office/officeart/2008/layout/HorizontalMultiLevelHierarchy"/>
    <dgm:cxn modelId="{8307E444-B97F-AA4B-A4E7-0CADA2B515C6}" type="presParOf" srcId="{551EC4E6-AE1D-DD43-B7C4-D7EFBEA2E636}" destId="{33F37005-CB6D-384C-9D2B-A6B7C528DE7D}" srcOrd="7" destOrd="0" presId="urn:microsoft.com/office/officeart/2008/layout/HorizontalMultiLevelHierarchy"/>
    <dgm:cxn modelId="{F02D1C22-5684-4C42-BCF1-67F351EBCA67}" type="presParOf" srcId="{33F37005-CB6D-384C-9D2B-A6B7C528DE7D}" destId="{34EC2BAF-C861-E344-93B6-BD781E999415}" srcOrd="0" destOrd="0" presId="urn:microsoft.com/office/officeart/2008/layout/HorizontalMultiLevelHierarchy"/>
    <dgm:cxn modelId="{364F481F-D62B-B44D-9C3C-D975BD482C40}" type="presParOf" srcId="{33F37005-CB6D-384C-9D2B-A6B7C528DE7D}" destId="{C1F4DD8D-9955-404F-A05E-96BB48D5CB0F}" srcOrd="1" destOrd="0" presId="urn:microsoft.com/office/officeart/2008/layout/HorizontalMultiLevelHierarchy"/>
    <dgm:cxn modelId="{9A588B64-DBDE-AF45-BC6A-3EC7DCB698FC}" type="presParOf" srcId="{551EC4E6-AE1D-DD43-B7C4-D7EFBEA2E636}" destId="{16C85C82-6470-8646-96C7-31FFA373367A}" srcOrd="8" destOrd="0" presId="urn:microsoft.com/office/officeart/2008/layout/HorizontalMultiLevelHierarchy"/>
    <dgm:cxn modelId="{35347124-B54F-BA48-B7F2-59F84302056E}" type="presParOf" srcId="{16C85C82-6470-8646-96C7-31FFA373367A}" destId="{E75D5FE3-D3A9-DE4C-8738-347AAFDD9B25}" srcOrd="0" destOrd="0" presId="urn:microsoft.com/office/officeart/2008/layout/HorizontalMultiLevelHierarchy"/>
    <dgm:cxn modelId="{F6460F67-2845-1543-B58F-F756AE292756}" type="presParOf" srcId="{551EC4E6-AE1D-DD43-B7C4-D7EFBEA2E636}" destId="{16461009-0C6D-4842-82BC-5776B4A5EDB2}" srcOrd="9" destOrd="0" presId="urn:microsoft.com/office/officeart/2008/layout/HorizontalMultiLevelHierarchy"/>
    <dgm:cxn modelId="{3B605A06-2366-7140-9AA2-665E9983D8F8}" type="presParOf" srcId="{16461009-0C6D-4842-82BC-5776B4A5EDB2}" destId="{54A3275B-2615-A84F-8872-C15EFA9DF312}" srcOrd="0" destOrd="0" presId="urn:microsoft.com/office/officeart/2008/layout/HorizontalMultiLevelHierarchy"/>
    <dgm:cxn modelId="{9B3F68F8-FC65-1440-B963-862CEC643731}"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5525A479-7A4A-5F4B-8668-3DC9D862B05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2731AD5-7B5B-9B47-9AD6-7F64C33A4C0F}" type="presOf" srcId="{2EFE4671-8583-3540-9262-1FC578B666F4}" destId="{3013142F-A3C7-F746-853E-2CA8B540A8DE}" srcOrd="0" destOrd="0" presId="urn:microsoft.com/office/officeart/2008/layout/HorizontalMultiLevelHierarchy"/>
    <dgm:cxn modelId="{F6559C56-3E8C-9348-A8F9-99A66BE2326C}"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BD092CA-3424-FE42-993F-499C6952A462}" type="presOf" srcId="{AD7D68D5-8DE3-494E-9BCC-07763443C8D3}" destId="{34EC2BAF-C861-E344-93B6-BD781E999415}" srcOrd="0" destOrd="0" presId="urn:microsoft.com/office/officeart/2008/layout/HorizontalMultiLevelHierarchy"/>
    <dgm:cxn modelId="{45079FA4-7D60-E64F-975F-72F45BCD8FC6}" type="presOf" srcId="{BDC2CFA9-99C6-8347-9628-F8B57513FB8C}" destId="{93180932-306E-E545-95F9-2A5635FDC9F1}"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1133AF5F-9D73-DB46-A0F1-08EB248DD340}" type="presOf" srcId="{A73DCD64-89DF-3E4C-9543-0D417B51464E}" destId="{F726EDD3-E670-9B47-8786-4F599884289D}" srcOrd="1" destOrd="0" presId="urn:microsoft.com/office/officeart/2008/layout/HorizontalMultiLevelHierarchy"/>
    <dgm:cxn modelId="{C9CD6D28-788A-BF44-ACED-A7D4D067F367}" type="presOf" srcId="{3D31B950-19EC-BA4B-AC0E-A345434DEE63}" destId="{E75D5FE3-D3A9-DE4C-8738-347AAFDD9B25}" srcOrd="1" destOrd="0" presId="urn:microsoft.com/office/officeart/2008/layout/HorizontalMultiLevelHierarchy"/>
    <dgm:cxn modelId="{787FE871-2D0F-5643-9C0A-300FB9F298C9}" type="presOf" srcId="{DD9C6C10-8928-CB48-AA40-BA3BAB797612}" destId="{54A3275B-2615-A84F-8872-C15EFA9DF312}"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F112919E-E862-2846-95B1-09A19E3C482B}" type="presOf" srcId="{9BA062DA-6B7A-FC4F-B1BB-7CC4C74C72CE}" destId="{1C998B4A-F8C8-5D49-862A-38B9C7611407}" srcOrd="0" destOrd="0" presId="urn:microsoft.com/office/officeart/2008/layout/HorizontalMultiLevelHierarchy"/>
    <dgm:cxn modelId="{AE23CE1A-2177-CE4E-811A-FE3AE9DCFC4F}" type="presOf" srcId="{A73DCD64-89DF-3E4C-9543-0D417B51464E}" destId="{082A771F-69AF-7C4C-86CB-DF1CD8CB6581}" srcOrd="0" destOrd="0" presId="urn:microsoft.com/office/officeart/2008/layout/HorizontalMultiLevelHierarchy"/>
    <dgm:cxn modelId="{AEA3180D-465C-0C48-986B-5538BB407ED4}"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A4E6645-6F98-214B-A3AD-814871F8E09F}" type="presOf" srcId="{CF4D885F-5932-294C-9DC5-50EEF6E74251}" destId="{C36F9FE7-1392-7342-A5AE-180D6E793715}" srcOrd="1" destOrd="0" presId="urn:microsoft.com/office/officeart/2008/layout/HorizontalMultiLevelHierarchy"/>
    <dgm:cxn modelId="{434459A2-7669-D547-B858-DC202F23D0CF}" type="presOf" srcId="{773FD5F0-F007-F148-886B-86E72F86266E}" destId="{D3E2E567-EC04-E743-9B8C-985408EA1058}" srcOrd="0" destOrd="0" presId="urn:microsoft.com/office/officeart/2008/layout/HorizontalMultiLevelHierarchy"/>
    <dgm:cxn modelId="{628368A2-B31D-A34F-84E8-DE54C3857228}" type="presOf" srcId="{DD5BF61D-B843-C744-B9A9-3312A1287EF4}" destId="{C852AF5D-E3CA-F844-B775-08DD6E6FB940}" srcOrd="0" destOrd="0" presId="urn:microsoft.com/office/officeart/2008/layout/HorizontalMultiLevelHierarchy"/>
    <dgm:cxn modelId="{9089E536-4B23-E04D-BABE-3499E49B6F87}"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8889E20-71FA-9A4C-AA7D-1F84A82FB454}" type="presOf" srcId="{CF4D885F-5932-294C-9DC5-50EEF6E74251}" destId="{928DE555-0859-B94D-9715-6D45B93E2AAB}" srcOrd="0" destOrd="0" presId="urn:microsoft.com/office/officeart/2008/layout/HorizontalMultiLevelHierarchy"/>
    <dgm:cxn modelId="{0874E03F-CB3F-5A4A-99F4-1606E6F25D15}" type="presOf" srcId="{45267C76-6276-B44A-878A-9D61B556EBD7}" destId="{1F2800E8-CF94-FD43-8D0E-7E4B278315B1}" srcOrd="0" destOrd="0" presId="urn:microsoft.com/office/officeart/2008/layout/HorizontalMultiLevelHierarchy"/>
    <dgm:cxn modelId="{1D9A9B10-1037-1046-8BCA-4F5C3D23E564}" type="presParOf" srcId="{3013142F-A3C7-F746-853E-2CA8B540A8DE}" destId="{B764B132-0961-414E-B6FA-FB0C6C1C6CED}" srcOrd="0" destOrd="0" presId="urn:microsoft.com/office/officeart/2008/layout/HorizontalMultiLevelHierarchy"/>
    <dgm:cxn modelId="{CD40F324-6645-BD47-9324-18F3BCE974FB}" type="presParOf" srcId="{B764B132-0961-414E-B6FA-FB0C6C1C6CED}" destId="{7111AE39-B455-7C4D-91F4-9E37E3822D07}" srcOrd="0" destOrd="0" presId="urn:microsoft.com/office/officeart/2008/layout/HorizontalMultiLevelHierarchy"/>
    <dgm:cxn modelId="{A67B50B9-CAF3-7949-A4A2-DD9E2BACAF3A}" type="presParOf" srcId="{B764B132-0961-414E-B6FA-FB0C6C1C6CED}" destId="{551EC4E6-AE1D-DD43-B7C4-D7EFBEA2E636}" srcOrd="1" destOrd="0" presId="urn:microsoft.com/office/officeart/2008/layout/HorizontalMultiLevelHierarchy"/>
    <dgm:cxn modelId="{896C5896-5E12-E048-BF6F-62D4B1FDD0EA}" type="presParOf" srcId="{551EC4E6-AE1D-DD43-B7C4-D7EFBEA2E636}" destId="{082A771F-69AF-7C4C-86CB-DF1CD8CB6581}" srcOrd="0" destOrd="0" presId="urn:microsoft.com/office/officeart/2008/layout/HorizontalMultiLevelHierarchy"/>
    <dgm:cxn modelId="{773E552B-2C6F-A64D-A44D-A91E91A485A0}" type="presParOf" srcId="{082A771F-69AF-7C4C-86CB-DF1CD8CB6581}" destId="{F726EDD3-E670-9B47-8786-4F599884289D}" srcOrd="0" destOrd="0" presId="urn:microsoft.com/office/officeart/2008/layout/HorizontalMultiLevelHierarchy"/>
    <dgm:cxn modelId="{1EEAC007-5D38-7448-A4B2-C19030417479}" type="presParOf" srcId="{551EC4E6-AE1D-DD43-B7C4-D7EFBEA2E636}" destId="{7B40AE63-0EA3-0747-BCE5-5F3AB0355BF2}" srcOrd="1" destOrd="0" presId="urn:microsoft.com/office/officeart/2008/layout/HorizontalMultiLevelHierarchy"/>
    <dgm:cxn modelId="{2052078F-AC0D-604E-9CDF-B55AF9D9F71F}" type="presParOf" srcId="{7B40AE63-0EA3-0747-BCE5-5F3AB0355BF2}" destId="{C852AF5D-E3CA-F844-B775-08DD6E6FB940}" srcOrd="0" destOrd="0" presId="urn:microsoft.com/office/officeart/2008/layout/HorizontalMultiLevelHierarchy"/>
    <dgm:cxn modelId="{E065DA9D-EE4C-E24A-9298-871A8DAFB20E}" type="presParOf" srcId="{7B40AE63-0EA3-0747-BCE5-5F3AB0355BF2}" destId="{30463D07-8E7F-3146-97CE-76CE82648742}" srcOrd="1" destOrd="0" presId="urn:microsoft.com/office/officeart/2008/layout/HorizontalMultiLevelHierarchy"/>
    <dgm:cxn modelId="{4BFF76F0-44DC-B646-B1C2-D63238086FAD}" type="presParOf" srcId="{551EC4E6-AE1D-DD43-B7C4-D7EFBEA2E636}" destId="{93180932-306E-E545-95F9-2A5635FDC9F1}" srcOrd="2" destOrd="0" presId="urn:microsoft.com/office/officeart/2008/layout/HorizontalMultiLevelHierarchy"/>
    <dgm:cxn modelId="{174072CC-FE67-0A44-9869-916ED31F61B2}" type="presParOf" srcId="{93180932-306E-E545-95F9-2A5635FDC9F1}" destId="{7A2CD5A7-70D6-DE44-803D-0740544CB367}" srcOrd="0" destOrd="0" presId="urn:microsoft.com/office/officeart/2008/layout/HorizontalMultiLevelHierarchy"/>
    <dgm:cxn modelId="{5B02EB1F-BD2D-1B48-8C5D-ADB82385281F}" type="presParOf" srcId="{551EC4E6-AE1D-DD43-B7C4-D7EFBEA2E636}" destId="{A0C9905E-6DBF-7645-94A7-C4BCDADC46B9}" srcOrd="3" destOrd="0" presId="urn:microsoft.com/office/officeart/2008/layout/HorizontalMultiLevelHierarchy"/>
    <dgm:cxn modelId="{A7FC8FEC-376D-CF4B-B4BF-3BA84A22E7B0}" type="presParOf" srcId="{A0C9905E-6DBF-7645-94A7-C4BCDADC46B9}" destId="{D3E2E567-EC04-E743-9B8C-985408EA1058}" srcOrd="0" destOrd="0" presId="urn:microsoft.com/office/officeart/2008/layout/HorizontalMultiLevelHierarchy"/>
    <dgm:cxn modelId="{A9BE76B8-F48F-9348-B26C-1999BF238538}" type="presParOf" srcId="{A0C9905E-6DBF-7645-94A7-C4BCDADC46B9}" destId="{1488A531-D252-B440-B1DA-4363F37F8970}" srcOrd="1" destOrd="0" presId="urn:microsoft.com/office/officeart/2008/layout/HorizontalMultiLevelHierarchy"/>
    <dgm:cxn modelId="{92197C6E-9313-A74F-BFFF-EF6E68B43CB1}" type="presParOf" srcId="{551EC4E6-AE1D-DD43-B7C4-D7EFBEA2E636}" destId="{1F2800E8-CF94-FD43-8D0E-7E4B278315B1}" srcOrd="4" destOrd="0" presId="urn:microsoft.com/office/officeart/2008/layout/HorizontalMultiLevelHierarchy"/>
    <dgm:cxn modelId="{4EBC34C0-EEA0-884D-8BE1-51221031C8B5}" type="presParOf" srcId="{1F2800E8-CF94-FD43-8D0E-7E4B278315B1}" destId="{938A9782-2B6B-8141-99DA-6568305E0C38}" srcOrd="0" destOrd="0" presId="urn:microsoft.com/office/officeart/2008/layout/HorizontalMultiLevelHierarchy"/>
    <dgm:cxn modelId="{2A97D1EC-0815-1B4A-A2B3-A9BFD26B6B1D}" type="presParOf" srcId="{551EC4E6-AE1D-DD43-B7C4-D7EFBEA2E636}" destId="{7377E58F-198D-DE48-B3AF-2D2AF67C403D}" srcOrd="5" destOrd="0" presId="urn:microsoft.com/office/officeart/2008/layout/HorizontalMultiLevelHierarchy"/>
    <dgm:cxn modelId="{42722A4E-B574-2E48-A810-E1684B566EB1}" type="presParOf" srcId="{7377E58F-198D-DE48-B3AF-2D2AF67C403D}" destId="{1C998B4A-F8C8-5D49-862A-38B9C7611407}" srcOrd="0" destOrd="0" presId="urn:microsoft.com/office/officeart/2008/layout/HorizontalMultiLevelHierarchy"/>
    <dgm:cxn modelId="{67876D78-94EE-A242-9A02-126CA312E69E}" type="presParOf" srcId="{7377E58F-198D-DE48-B3AF-2D2AF67C403D}" destId="{F9C8551A-E3F5-1A41-9D81-BA411262A93F}" srcOrd="1" destOrd="0" presId="urn:microsoft.com/office/officeart/2008/layout/HorizontalMultiLevelHierarchy"/>
    <dgm:cxn modelId="{7C2C8E4A-74DF-0440-BF65-1064373E9978}" type="presParOf" srcId="{551EC4E6-AE1D-DD43-B7C4-D7EFBEA2E636}" destId="{928DE555-0859-B94D-9715-6D45B93E2AAB}" srcOrd="6" destOrd="0" presId="urn:microsoft.com/office/officeart/2008/layout/HorizontalMultiLevelHierarchy"/>
    <dgm:cxn modelId="{E2D7AA2C-A43B-AD4B-B7B7-1C57649F72EA}" type="presParOf" srcId="{928DE555-0859-B94D-9715-6D45B93E2AAB}" destId="{C36F9FE7-1392-7342-A5AE-180D6E793715}" srcOrd="0" destOrd="0" presId="urn:microsoft.com/office/officeart/2008/layout/HorizontalMultiLevelHierarchy"/>
    <dgm:cxn modelId="{DBFB6787-6F43-1D4A-A4A8-73E75DE742C4}" type="presParOf" srcId="{551EC4E6-AE1D-DD43-B7C4-D7EFBEA2E636}" destId="{33F37005-CB6D-384C-9D2B-A6B7C528DE7D}" srcOrd="7" destOrd="0" presId="urn:microsoft.com/office/officeart/2008/layout/HorizontalMultiLevelHierarchy"/>
    <dgm:cxn modelId="{4401E90F-2CC8-6747-9978-CEF35359955D}" type="presParOf" srcId="{33F37005-CB6D-384C-9D2B-A6B7C528DE7D}" destId="{34EC2BAF-C861-E344-93B6-BD781E999415}" srcOrd="0" destOrd="0" presId="urn:microsoft.com/office/officeart/2008/layout/HorizontalMultiLevelHierarchy"/>
    <dgm:cxn modelId="{4FA44343-6A46-9D48-9C53-1F068E5EE192}" type="presParOf" srcId="{33F37005-CB6D-384C-9D2B-A6B7C528DE7D}" destId="{C1F4DD8D-9955-404F-A05E-96BB48D5CB0F}" srcOrd="1" destOrd="0" presId="urn:microsoft.com/office/officeart/2008/layout/HorizontalMultiLevelHierarchy"/>
    <dgm:cxn modelId="{6BBF8498-44A1-FB4B-B593-17EE8A704EA1}" type="presParOf" srcId="{551EC4E6-AE1D-DD43-B7C4-D7EFBEA2E636}" destId="{16C85C82-6470-8646-96C7-31FFA373367A}" srcOrd="8" destOrd="0" presId="urn:microsoft.com/office/officeart/2008/layout/HorizontalMultiLevelHierarchy"/>
    <dgm:cxn modelId="{A592E322-4105-D04A-869C-4E873712AD03}" type="presParOf" srcId="{16C85C82-6470-8646-96C7-31FFA373367A}" destId="{E75D5FE3-D3A9-DE4C-8738-347AAFDD9B25}" srcOrd="0" destOrd="0" presId="urn:microsoft.com/office/officeart/2008/layout/HorizontalMultiLevelHierarchy"/>
    <dgm:cxn modelId="{896581FE-3FE8-EB4B-9157-DB584C4AB281}" type="presParOf" srcId="{551EC4E6-AE1D-DD43-B7C4-D7EFBEA2E636}" destId="{16461009-0C6D-4842-82BC-5776B4A5EDB2}" srcOrd="9" destOrd="0" presId="urn:microsoft.com/office/officeart/2008/layout/HorizontalMultiLevelHierarchy"/>
    <dgm:cxn modelId="{62F4E312-3149-164E-A8D5-25A578FB6342}" type="presParOf" srcId="{16461009-0C6D-4842-82BC-5776B4A5EDB2}" destId="{54A3275B-2615-A84F-8872-C15EFA9DF312}" srcOrd="0" destOrd="0" presId="urn:microsoft.com/office/officeart/2008/layout/HorizontalMultiLevelHierarchy"/>
    <dgm:cxn modelId="{CA4557DF-3B83-7443-B2C4-C0EB8D7AC646}"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0EB06EFC-76C7-954E-8B2B-85E7714EF04B}" type="presOf" srcId="{A73DCD64-89DF-3E4C-9543-0D417B51464E}" destId="{F726EDD3-E670-9B47-8786-4F599884289D}" srcOrd="1" destOrd="0" presId="urn:microsoft.com/office/officeart/2008/layout/HorizontalMultiLevelHierarchy"/>
    <dgm:cxn modelId="{605A9D37-3CEE-214B-B2BE-AC6D1969B518}" type="presOf" srcId="{9BA062DA-6B7A-FC4F-B1BB-7CC4C74C72CE}" destId="{1C998B4A-F8C8-5D49-862A-38B9C7611407}" srcOrd="0" destOrd="0" presId="urn:microsoft.com/office/officeart/2008/layout/HorizontalMultiLevelHierarchy"/>
    <dgm:cxn modelId="{6CBA6391-E10C-1C4B-B204-00338E0AB461}" type="presOf" srcId="{CF4D885F-5932-294C-9DC5-50EEF6E74251}" destId="{C36F9FE7-1392-7342-A5AE-180D6E793715}" srcOrd="1" destOrd="0" presId="urn:microsoft.com/office/officeart/2008/layout/HorizontalMultiLevelHierarchy"/>
    <dgm:cxn modelId="{2DD9F6E4-37C5-CA4E-B15F-E946887FEB06}"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A2184C6-51D8-D047-85A5-25E84B240604}" type="presOf" srcId="{CF4D885F-5932-294C-9DC5-50EEF6E74251}" destId="{928DE555-0859-B94D-9715-6D45B93E2AAB}" srcOrd="0" destOrd="0" presId="urn:microsoft.com/office/officeart/2008/layout/HorizontalMultiLevelHierarchy"/>
    <dgm:cxn modelId="{22F1F086-3215-674B-A61A-7EE06EB4DDC7}" type="presOf" srcId="{45267C76-6276-B44A-878A-9D61B556EBD7}" destId="{1F2800E8-CF94-FD43-8D0E-7E4B278315B1}" srcOrd="0" destOrd="0" presId="urn:microsoft.com/office/officeart/2008/layout/HorizontalMultiLevelHierarchy"/>
    <dgm:cxn modelId="{00117383-53CF-5946-9280-CF0731B9592E}" type="presOf" srcId="{773FD5F0-F007-F148-886B-86E72F86266E}" destId="{D3E2E567-EC04-E743-9B8C-985408EA1058}" srcOrd="0" destOrd="0" presId="urn:microsoft.com/office/officeart/2008/layout/HorizontalMultiLevelHierarchy"/>
    <dgm:cxn modelId="{58248868-2408-1944-8420-F9525A4EB398}" type="presOf" srcId="{3D31B950-19EC-BA4B-AC0E-A345434DEE63}" destId="{16C85C82-6470-8646-96C7-31FFA373367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41DDDEF3-68A2-4F4F-AF3D-5FD357495786}" type="presOf" srcId="{CC08C8E7-D5AB-9C4F-A78B-4A8C57EB2D22}" destId="{7111AE39-B455-7C4D-91F4-9E37E3822D07}" srcOrd="0" destOrd="0" presId="urn:microsoft.com/office/officeart/2008/layout/HorizontalMultiLevelHierarchy"/>
    <dgm:cxn modelId="{68AA538A-B686-BC40-9697-261DF932FF80}" type="presOf" srcId="{BDC2CFA9-99C6-8347-9628-F8B57513FB8C}" destId="{7A2CD5A7-70D6-DE44-803D-0740544CB367}" srcOrd="1" destOrd="0" presId="urn:microsoft.com/office/officeart/2008/layout/HorizontalMultiLevelHierarchy"/>
    <dgm:cxn modelId="{354F139E-88BA-4544-82EB-967691B9E0BA}" type="presOf" srcId="{45267C76-6276-B44A-878A-9D61B556EBD7}" destId="{938A9782-2B6B-8141-99DA-6568305E0C38}" srcOrd="1" destOrd="0" presId="urn:microsoft.com/office/officeart/2008/layout/HorizontalMultiLevelHierarchy"/>
    <dgm:cxn modelId="{40372AF6-7AF1-AA4E-8CC2-957810F8759B}" type="presOf" srcId="{2EFE4671-8583-3540-9262-1FC578B666F4}" destId="{3013142F-A3C7-F746-853E-2CA8B540A8DE}"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4EE2309F-9660-2446-857F-EC7254D4C7D8}" type="presOf" srcId="{DD9C6C10-8928-CB48-AA40-BA3BAB797612}" destId="{54A3275B-2615-A84F-8872-C15EFA9DF312}"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6BCAB80-2E7B-6443-9996-1F4B53C5DC17}"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009914E-A475-6F47-8C46-E64A5C3C7A18}" type="presOf" srcId="{BDC2CFA9-99C6-8347-9628-F8B57513FB8C}" destId="{93180932-306E-E545-95F9-2A5635FDC9F1}" srcOrd="0" destOrd="0" presId="urn:microsoft.com/office/officeart/2008/layout/HorizontalMultiLevelHierarchy"/>
    <dgm:cxn modelId="{F207B254-2E54-5D41-A680-147C58D17997}" type="presOf" srcId="{3D31B950-19EC-BA4B-AC0E-A345434DEE63}" destId="{E75D5FE3-D3A9-DE4C-8738-347AAFDD9B25}" srcOrd="1" destOrd="0" presId="urn:microsoft.com/office/officeart/2008/layout/HorizontalMultiLevelHierarchy"/>
    <dgm:cxn modelId="{922A112E-B0AF-6646-A2B2-3D1EBEC0414B}" type="presOf" srcId="{AD7D68D5-8DE3-494E-9BCC-07763443C8D3}" destId="{34EC2BAF-C861-E344-93B6-BD781E999415}" srcOrd="0" destOrd="0" presId="urn:microsoft.com/office/officeart/2008/layout/HorizontalMultiLevelHierarchy"/>
    <dgm:cxn modelId="{B1F8CD91-69AE-CA48-9FF8-CEF2C76780EC}" type="presParOf" srcId="{3013142F-A3C7-F746-853E-2CA8B540A8DE}" destId="{B764B132-0961-414E-B6FA-FB0C6C1C6CED}" srcOrd="0" destOrd="0" presId="urn:microsoft.com/office/officeart/2008/layout/HorizontalMultiLevelHierarchy"/>
    <dgm:cxn modelId="{5B337510-763E-6247-8D8C-D8E66D65C7D8}" type="presParOf" srcId="{B764B132-0961-414E-B6FA-FB0C6C1C6CED}" destId="{7111AE39-B455-7C4D-91F4-9E37E3822D07}" srcOrd="0" destOrd="0" presId="urn:microsoft.com/office/officeart/2008/layout/HorizontalMultiLevelHierarchy"/>
    <dgm:cxn modelId="{F4F6EA7F-417C-E14B-AC28-1DA85A81879D}" type="presParOf" srcId="{B764B132-0961-414E-B6FA-FB0C6C1C6CED}" destId="{551EC4E6-AE1D-DD43-B7C4-D7EFBEA2E636}" srcOrd="1" destOrd="0" presId="urn:microsoft.com/office/officeart/2008/layout/HorizontalMultiLevelHierarchy"/>
    <dgm:cxn modelId="{F9B68A04-9EC4-C948-9282-E5827E172D69}" type="presParOf" srcId="{551EC4E6-AE1D-DD43-B7C4-D7EFBEA2E636}" destId="{082A771F-69AF-7C4C-86CB-DF1CD8CB6581}" srcOrd="0" destOrd="0" presId="urn:microsoft.com/office/officeart/2008/layout/HorizontalMultiLevelHierarchy"/>
    <dgm:cxn modelId="{5177CC0D-F25E-E142-B78D-A00C8C6C3FF7}" type="presParOf" srcId="{082A771F-69AF-7C4C-86CB-DF1CD8CB6581}" destId="{F726EDD3-E670-9B47-8786-4F599884289D}" srcOrd="0" destOrd="0" presId="urn:microsoft.com/office/officeart/2008/layout/HorizontalMultiLevelHierarchy"/>
    <dgm:cxn modelId="{740F2ED6-A4AB-7746-ABD6-848BE0CF6796}" type="presParOf" srcId="{551EC4E6-AE1D-DD43-B7C4-D7EFBEA2E636}" destId="{7B40AE63-0EA3-0747-BCE5-5F3AB0355BF2}" srcOrd="1" destOrd="0" presId="urn:microsoft.com/office/officeart/2008/layout/HorizontalMultiLevelHierarchy"/>
    <dgm:cxn modelId="{4375DF8B-5121-A045-AF3F-70A78E17734B}" type="presParOf" srcId="{7B40AE63-0EA3-0747-BCE5-5F3AB0355BF2}" destId="{C852AF5D-E3CA-F844-B775-08DD6E6FB940}" srcOrd="0" destOrd="0" presId="urn:microsoft.com/office/officeart/2008/layout/HorizontalMultiLevelHierarchy"/>
    <dgm:cxn modelId="{BACFD87A-8445-0848-BF93-F4E1D1D58BCE}" type="presParOf" srcId="{7B40AE63-0EA3-0747-BCE5-5F3AB0355BF2}" destId="{30463D07-8E7F-3146-97CE-76CE82648742}" srcOrd="1" destOrd="0" presId="urn:microsoft.com/office/officeart/2008/layout/HorizontalMultiLevelHierarchy"/>
    <dgm:cxn modelId="{C9DE0422-6E86-D74E-87A6-D8180AF9ACAF}" type="presParOf" srcId="{551EC4E6-AE1D-DD43-B7C4-D7EFBEA2E636}" destId="{93180932-306E-E545-95F9-2A5635FDC9F1}" srcOrd="2" destOrd="0" presId="urn:microsoft.com/office/officeart/2008/layout/HorizontalMultiLevelHierarchy"/>
    <dgm:cxn modelId="{65D1C843-6335-0243-AFE5-D105B1EF23BC}" type="presParOf" srcId="{93180932-306E-E545-95F9-2A5635FDC9F1}" destId="{7A2CD5A7-70D6-DE44-803D-0740544CB367}" srcOrd="0" destOrd="0" presId="urn:microsoft.com/office/officeart/2008/layout/HorizontalMultiLevelHierarchy"/>
    <dgm:cxn modelId="{E0CF2E19-B06E-984B-803D-061C568D7613}" type="presParOf" srcId="{551EC4E6-AE1D-DD43-B7C4-D7EFBEA2E636}" destId="{A0C9905E-6DBF-7645-94A7-C4BCDADC46B9}" srcOrd="3" destOrd="0" presId="urn:microsoft.com/office/officeart/2008/layout/HorizontalMultiLevelHierarchy"/>
    <dgm:cxn modelId="{D8822D2A-6E94-8B4D-BC72-E379CE3B86F3}" type="presParOf" srcId="{A0C9905E-6DBF-7645-94A7-C4BCDADC46B9}" destId="{D3E2E567-EC04-E743-9B8C-985408EA1058}" srcOrd="0" destOrd="0" presId="urn:microsoft.com/office/officeart/2008/layout/HorizontalMultiLevelHierarchy"/>
    <dgm:cxn modelId="{4C972589-9A37-BC43-86DC-3D6016DFA741}" type="presParOf" srcId="{A0C9905E-6DBF-7645-94A7-C4BCDADC46B9}" destId="{1488A531-D252-B440-B1DA-4363F37F8970}" srcOrd="1" destOrd="0" presId="urn:microsoft.com/office/officeart/2008/layout/HorizontalMultiLevelHierarchy"/>
    <dgm:cxn modelId="{85AC5D80-252A-BE44-9804-28477327AB39}" type="presParOf" srcId="{551EC4E6-AE1D-DD43-B7C4-D7EFBEA2E636}" destId="{1F2800E8-CF94-FD43-8D0E-7E4B278315B1}" srcOrd="4" destOrd="0" presId="urn:microsoft.com/office/officeart/2008/layout/HorizontalMultiLevelHierarchy"/>
    <dgm:cxn modelId="{8D6E29F2-87E8-4E40-943F-15E7713EEE14}" type="presParOf" srcId="{1F2800E8-CF94-FD43-8D0E-7E4B278315B1}" destId="{938A9782-2B6B-8141-99DA-6568305E0C38}" srcOrd="0" destOrd="0" presId="urn:microsoft.com/office/officeart/2008/layout/HorizontalMultiLevelHierarchy"/>
    <dgm:cxn modelId="{F8B6B9ED-A730-0C41-868A-48EB0B6348EE}" type="presParOf" srcId="{551EC4E6-AE1D-DD43-B7C4-D7EFBEA2E636}" destId="{7377E58F-198D-DE48-B3AF-2D2AF67C403D}" srcOrd="5" destOrd="0" presId="urn:microsoft.com/office/officeart/2008/layout/HorizontalMultiLevelHierarchy"/>
    <dgm:cxn modelId="{98373AE7-6BF7-D349-8256-0A7095A5B424}" type="presParOf" srcId="{7377E58F-198D-DE48-B3AF-2D2AF67C403D}" destId="{1C998B4A-F8C8-5D49-862A-38B9C7611407}" srcOrd="0" destOrd="0" presId="urn:microsoft.com/office/officeart/2008/layout/HorizontalMultiLevelHierarchy"/>
    <dgm:cxn modelId="{A91B56A5-2D88-5C44-B74F-A97F80A9306C}" type="presParOf" srcId="{7377E58F-198D-DE48-B3AF-2D2AF67C403D}" destId="{F9C8551A-E3F5-1A41-9D81-BA411262A93F}" srcOrd="1" destOrd="0" presId="urn:microsoft.com/office/officeart/2008/layout/HorizontalMultiLevelHierarchy"/>
    <dgm:cxn modelId="{B22A8643-7E32-144B-94D5-90055B69EEA6}" type="presParOf" srcId="{551EC4E6-AE1D-DD43-B7C4-D7EFBEA2E636}" destId="{928DE555-0859-B94D-9715-6D45B93E2AAB}" srcOrd="6" destOrd="0" presId="urn:microsoft.com/office/officeart/2008/layout/HorizontalMultiLevelHierarchy"/>
    <dgm:cxn modelId="{39A6FE64-FA66-F14F-9F3C-4F6ECA490D41}" type="presParOf" srcId="{928DE555-0859-B94D-9715-6D45B93E2AAB}" destId="{C36F9FE7-1392-7342-A5AE-180D6E793715}" srcOrd="0" destOrd="0" presId="urn:microsoft.com/office/officeart/2008/layout/HorizontalMultiLevelHierarchy"/>
    <dgm:cxn modelId="{5E11F8BA-58F0-B948-A6D0-889F47988E0A}" type="presParOf" srcId="{551EC4E6-AE1D-DD43-B7C4-D7EFBEA2E636}" destId="{33F37005-CB6D-384C-9D2B-A6B7C528DE7D}" srcOrd="7" destOrd="0" presId="urn:microsoft.com/office/officeart/2008/layout/HorizontalMultiLevelHierarchy"/>
    <dgm:cxn modelId="{1F6815D1-3DA3-C14C-BD50-CEDFA1D4DB43}" type="presParOf" srcId="{33F37005-CB6D-384C-9D2B-A6B7C528DE7D}" destId="{34EC2BAF-C861-E344-93B6-BD781E999415}" srcOrd="0" destOrd="0" presId="urn:microsoft.com/office/officeart/2008/layout/HorizontalMultiLevelHierarchy"/>
    <dgm:cxn modelId="{8B009A44-6FC4-1344-96A3-8B6C62591BE9}" type="presParOf" srcId="{33F37005-CB6D-384C-9D2B-A6B7C528DE7D}" destId="{C1F4DD8D-9955-404F-A05E-96BB48D5CB0F}" srcOrd="1" destOrd="0" presId="urn:microsoft.com/office/officeart/2008/layout/HorizontalMultiLevelHierarchy"/>
    <dgm:cxn modelId="{60B9B73E-1B73-8E45-9145-D70B98E104C1}" type="presParOf" srcId="{551EC4E6-AE1D-DD43-B7C4-D7EFBEA2E636}" destId="{16C85C82-6470-8646-96C7-31FFA373367A}" srcOrd="8" destOrd="0" presId="urn:microsoft.com/office/officeart/2008/layout/HorizontalMultiLevelHierarchy"/>
    <dgm:cxn modelId="{2F1681BD-B19F-0A4D-930D-9CDF47B6D0E2}" type="presParOf" srcId="{16C85C82-6470-8646-96C7-31FFA373367A}" destId="{E75D5FE3-D3A9-DE4C-8738-347AAFDD9B25}" srcOrd="0" destOrd="0" presId="urn:microsoft.com/office/officeart/2008/layout/HorizontalMultiLevelHierarchy"/>
    <dgm:cxn modelId="{2A78B5E0-65E6-7A40-A355-712489E13CFF}" type="presParOf" srcId="{551EC4E6-AE1D-DD43-B7C4-D7EFBEA2E636}" destId="{16461009-0C6D-4842-82BC-5776B4A5EDB2}" srcOrd="9" destOrd="0" presId="urn:microsoft.com/office/officeart/2008/layout/HorizontalMultiLevelHierarchy"/>
    <dgm:cxn modelId="{23BF619A-E176-A449-AA31-6C1889F2E719}" type="presParOf" srcId="{16461009-0C6D-4842-82BC-5776B4A5EDB2}" destId="{54A3275B-2615-A84F-8872-C15EFA9DF312}" srcOrd="0" destOrd="0" presId="urn:microsoft.com/office/officeart/2008/layout/HorizontalMultiLevelHierarchy"/>
    <dgm:cxn modelId="{5A27600F-55CB-C944-8157-C557C443ACBD}"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F027FBA4-3592-8343-AE22-539F17F95F49}" type="presOf" srcId="{45267C76-6276-B44A-878A-9D61B556EBD7}" destId="{1F2800E8-CF94-FD43-8D0E-7E4B278315B1}" srcOrd="0" destOrd="0" presId="urn:microsoft.com/office/officeart/2008/layout/HorizontalMultiLevelHierarchy"/>
    <dgm:cxn modelId="{59E50382-6F75-8140-8CAC-3F70F784E761}" type="presOf" srcId="{CC08C8E7-D5AB-9C4F-A78B-4A8C57EB2D22}" destId="{7111AE39-B455-7C4D-91F4-9E37E3822D07}" srcOrd="0" destOrd="0" presId="urn:microsoft.com/office/officeart/2008/layout/HorizontalMultiLevelHierarchy"/>
    <dgm:cxn modelId="{730F4720-2B38-EF44-9919-7289631F1CFD}" type="presOf" srcId="{CF4D885F-5932-294C-9DC5-50EEF6E74251}" destId="{928DE555-0859-B94D-9715-6D45B93E2AAB}" srcOrd="0" destOrd="0" presId="urn:microsoft.com/office/officeart/2008/layout/HorizontalMultiLevelHierarchy"/>
    <dgm:cxn modelId="{A141937C-D5C6-4448-8C50-01D0955EA54D}"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21F1F9-B377-0048-BF9C-0432F6C551C3}" type="presOf" srcId="{773FD5F0-F007-F148-886B-86E72F86266E}" destId="{D3E2E567-EC04-E743-9B8C-985408EA1058}" srcOrd="0" destOrd="0" presId="urn:microsoft.com/office/officeart/2008/layout/HorizontalMultiLevelHierarchy"/>
    <dgm:cxn modelId="{890683C0-33A1-D845-B2FE-34AB6784C354}" type="presOf" srcId="{3D31B950-19EC-BA4B-AC0E-A345434DEE63}" destId="{16C85C82-6470-8646-96C7-31FFA373367A}" srcOrd="0" destOrd="0" presId="urn:microsoft.com/office/officeart/2008/layout/HorizontalMultiLevelHierarchy"/>
    <dgm:cxn modelId="{50F3134D-73D2-2A42-9AD2-ADB8908F573E}" type="presOf" srcId="{DD9C6C10-8928-CB48-AA40-BA3BAB797612}" destId="{54A3275B-2615-A84F-8872-C15EFA9DF312}"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535ADD44-FAD9-8D4A-BEC4-1B6D2CC2810F}" type="presOf" srcId="{3D31B950-19EC-BA4B-AC0E-A345434DEE63}" destId="{E75D5FE3-D3A9-DE4C-8738-347AAFDD9B25}" srcOrd="1" destOrd="0" presId="urn:microsoft.com/office/officeart/2008/layout/HorizontalMultiLevelHierarchy"/>
    <dgm:cxn modelId="{0EF3CFED-E69F-534F-93FB-E42ACC669250}" type="presOf" srcId="{BDC2CFA9-99C6-8347-9628-F8B57513FB8C}" destId="{7A2CD5A7-70D6-DE44-803D-0740544CB367}" srcOrd="1" destOrd="0" presId="urn:microsoft.com/office/officeart/2008/layout/HorizontalMultiLevelHierarchy"/>
    <dgm:cxn modelId="{0506C6E2-566E-8B49-8F5C-899A35BD9306}" type="presOf" srcId="{9BA062DA-6B7A-FC4F-B1BB-7CC4C74C72CE}" destId="{1C998B4A-F8C8-5D49-862A-38B9C7611407}" srcOrd="0" destOrd="0" presId="urn:microsoft.com/office/officeart/2008/layout/HorizontalMultiLevelHierarchy"/>
    <dgm:cxn modelId="{3EB012B3-3EF0-3F40-A661-D6FADBDE9804}" type="presOf" srcId="{2EFE4671-8583-3540-9262-1FC578B666F4}" destId="{3013142F-A3C7-F746-853E-2CA8B540A8DE}"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AFB4BAEE-5212-AC4C-9C66-0CE2E75A530B}" type="presOf" srcId="{45267C76-6276-B44A-878A-9D61B556EBD7}" destId="{938A9782-2B6B-8141-99DA-6568305E0C38}" srcOrd="1" destOrd="0" presId="urn:microsoft.com/office/officeart/2008/layout/HorizontalMultiLevelHierarchy"/>
    <dgm:cxn modelId="{A8B18A15-3F5B-134C-8ADE-991C54726D2E}" type="presOf" srcId="{AD7D68D5-8DE3-494E-9BCC-07763443C8D3}" destId="{34EC2BAF-C861-E344-93B6-BD781E999415}" srcOrd="0" destOrd="0" presId="urn:microsoft.com/office/officeart/2008/layout/HorizontalMultiLevelHierarchy"/>
    <dgm:cxn modelId="{CFCC6533-C25B-4B49-A7C1-70C3B0BAFC6C}" type="presOf" srcId="{CF4D885F-5932-294C-9DC5-50EEF6E74251}" destId="{C36F9FE7-1392-7342-A5AE-180D6E793715}"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BC0D989-9E76-8143-81D4-A932AD4BAD8A}"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E63946D-BBB8-2947-BB7F-2503F4158629}" type="presOf" srcId="{DD5BF61D-B843-C744-B9A9-3312A1287EF4}" destId="{C852AF5D-E3CA-F844-B775-08DD6E6FB940}" srcOrd="0" destOrd="0" presId="urn:microsoft.com/office/officeart/2008/layout/HorizontalMultiLevelHierarchy"/>
    <dgm:cxn modelId="{99D7F331-B327-4548-887A-A0747768E419}" type="presOf" srcId="{A73DCD64-89DF-3E4C-9543-0D417B51464E}" destId="{F726EDD3-E670-9B47-8786-4F599884289D}" srcOrd="1" destOrd="0" presId="urn:microsoft.com/office/officeart/2008/layout/HorizontalMultiLevelHierarchy"/>
    <dgm:cxn modelId="{E333DE40-FF95-5B49-9812-DF9B4F94D3D5}" type="presParOf" srcId="{3013142F-A3C7-F746-853E-2CA8B540A8DE}" destId="{B764B132-0961-414E-B6FA-FB0C6C1C6CED}" srcOrd="0" destOrd="0" presId="urn:microsoft.com/office/officeart/2008/layout/HorizontalMultiLevelHierarchy"/>
    <dgm:cxn modelId="{3E4DE1E9-5673-FF4B-B9AF-129FD0256023}" type="presParOf" srcId="{B764B132-0961-414E-B6FA-FB0C6C1C6CED}" destId="{7111AE39-B455-7C4D-91F4-9E37E3822D07}" srcOrd="0" destOrd="0" presId="urn:microsoft.com/office/officeart/2008/layout/HorizontalMultiLevelHierarchy"/>
    <dgm:cxn modelId="{07445A64-1B58-894D-BECF-E3E2E22AB627}" type="presParOf" srcId="{B764B132-0961-414E-B6FA-FB0C6C1C6CED}" destId="{551EC4E6-AE1D-DD43-B7C4-D7EFBEA2E636}" srcOrd="1" destOrd="0" presId="urn:microsoft.com/office/officeart/2008/layout/HorizontalMultiLevelHierarchy"/>
    <dgm:cxn modelId="{149F2DA0-37C2-FA46-AF6C-5174CD51D2FA}" type="presParOf" srcId="{551EC4E6-AE1D-DD43-B7C4-D7EFBEA2E636}" destId="{082A771F-69AF-7C4C-86CB-DF1CD8CB6581}" srcOrd="0" destOrd="0" presId="urn:microsoft.com/office/officeart/2008/layout/HorizontalMultiLevelHierarchy"/>
    <dgm:cxn modelId="{3A90313F-F574-9443-A5CA-BA937C5C7E56}" type="presParOf" srcId="{082A771F-69AF-7C4C-86CB-DF1CD8CB6581}" destId="{F726EDD3-E670-9B47-8786-4F599884289D}" srcOrd="0" destOrd="0" presId="urn:microsoft.com/office/officeart/2008/layout/HorizontalMultiLevelHierarchy"/>
    <dgm:cxn modelId="{8C7033EA-E5D0-0C43-9E05-581E1E1B4ED3}" type="presParOf" srcId="{551EC4E6-AE1D-DD43-B7C4-D7EFBEA2E636}" destId="{7B40AE63-0EA3-0747-BCE5-5F3AB0355BF2}" srcOrd="1" destOrd="0" presId="urn:microsoft.com/office/officeart/2008/layout/HorizontalMultiLevelHierarchy"/>
    <dgm:cxn modelId="{9F81EE0A-7E4A-1E4C-84C7-545090557D3E}" type="presParOf" srcId="{7B40AE63-0EA3-0747-BCE5-5F3AB0355BF2}" destId="{C852AF5D-E3CA-F844-B775-08DD6E6FB940}" srcOrd="0" destOrd="0" presId="urn:microsoft.com/office/officeart/2008/layout/HorizontalMultiLevelHierarchy"/>
    <dgm:cxn modelId="{C1996CFC-8BFF-824E-A940-8117F8CA2E88}" type="presParOf" srcId="{7B40AE63-0EA3-0747-BCE5-5F3AB0355BF2}" destId="{30463D07-8E7F-3146-97CE-76CE82648742}" srcOrd="1" destOrd="0" presId="urn:microsoft.com/office/officeart/2008/layout/HorizontalMultiLevelHierarchy"/>
    <dgm:cxn modelId="{BA6C127A-DB22-6540-8B8A-482BCF38A91C}" type="presParOf" srcId="{551EC4E6-AE1D-DD43-B7C4-D7EFBEA2E636}" destId="{93180932-306E-E545-95F9-2A5635FDC9F1}" srcOrd="2" destOrd="0" presId="urn:microsoft.com/office/officeart/2008/layout/HorizontalMultiLevelHierarchy"/>
    <dgm:cxn modelId="{CD99E814-E5E0-6C49-B98E-E278D1CD5234}" type="presParOf" srcId="{93180932-306E-E545-95F9-2A5635FDC9F1}" destId="{7A2CD5A7-70D6-DE44-803D-0740544CB367}" srcOrd="0" destOrd="0" presId="urn:microsoft.com/office/officeart/2008/layout/HorizontalMultiLevelHierarchy"/>
    <dgm:cxn modelId="{E97D4FAA-55A0-4441-872D-3CA3F7247448}" type="presParOf" srcId="{551EC4E6-AE1D-DD43-B7C4-D7EFBEA2E636}" destId="{A0C9905E-6DBF-7645-94A7-C4BCDADC46B9}" srcOrd="3" destOrd="0" presId="urn:microsoft.com/office/officeart/2008/layout/HorizontalMultiLevelHierarchy"/>
    <dgm:cxn modelId="{BDE3A3CD-5597-9147-8197-B4AB93029845}" type="presParOf" srcId="{A0C9905E-6DBF-7645-94A7-C4BCDADC46B9}" destId="{D3E2E567-EC04-E743-9B8C-985408EA1058}" srcOrd="0" destOrd="0" presId="urn:microsoft.com/office/officeart/2008/layout/HorizontalMultiLevelHierarchy"/>
    <dgm:cxn modelId="{BD38DC01-EE77-124B-9DB4-1F4D33508BA1}" type="presParOf" srcId="{A0C9905E-6DBF-7645-94A7-C4BCDADC46B9}" destId="{1488A531-D252-B440-B1DA-4363F37F8970}" srcOrd="1" destOrd="0" presId="urn:microsoft.com/office/officeart/2008/layout/HorizontalMultiLevelHierarchy"/>
    <dgm:cxn modelId="{4E09C908-94CD-4643-9C92-FFCEDC7413EF}" type="presParOf" srcId="{551EC4E6-AE1D-DD43-B7C4-D7EFBEA2E636}" destId="{1F2800E8-CF94-FD43-8D0E-7E4B278315B1}" srcOrd="4" destOrd="0" presId="urn:microsoft.com/office/officeart/2008/layout/HorizontalMultiLevelHierarchy"/>
    <dgm:cxn modelId="{93ACD6BF-F666-B44E-9909-4C5F14D3673A}" type="presParOf" srcId="{1F2800E8-CF94-FD43-8D0E-7E4B278315B1}" destId="{938A9782-2B6B-8141-99DA-6568305E0C38}" srcOrd="0" destOrd="0" presId="urn:microsoft.com/office/officeart/2008/layout/HorizontalMultiLevelHierarchy"/>
    <dgm:cxn modelId="{EE9C433D-062B-3643-AF57-26421CA02F5C}" type="presParOf" srcId="{551EC4E6-AE1D-DD43-B7C4-D7EFBEA2E636}" destId="{7377E58F-198D-DE48-B3AF-2D2AF67C403D}" srcOrd="5" destOrd="0" presId="urn:microsoft.com/office/officeart/2008/layout/HorizontalMultiLevelHierarchy"/>
    <dgm:cxn modelId="{78942D14-DE5E-C447-A302-E3F823D58907}" type="presParOf" srcId="{7377E58F-198D-DE48-B3AF-2D2AF67C403D}" destId="{1C998B4A-F8C8-5D49-862A-38B9C7611407}" srcOrd="0" destOrd="0" presId="urn:microsoft.com/office/officeart/2008/layout/HorizontalMultiLevelHierarchy"/>
    <dgm:cxn modelId="{70807FBB-DEB5-7C48-A034-EB7764F072D1}" type="presParOf" srcId="{7377E58F-198D-DE48-B3AF-2D2AF67C403D}" destId="{F9C8551A-E3F5-1A41-9D81-BA411262A93F}" srcOrd="1" destOrd="0" presId="urn:microsoft.com/office/officeart/2008/layout/HorizontalMultiLevelHierarchy"/>
    <dgm:cxn modelId="{7F6B75A3-D5AE-184B-9321-1F47E2841E31}" type="presParOf" srcId="{551EC4E6-AE1D-DD43-B7C4-D7EFBEA2E636}" destId="{928DE555-0859-B94D-9715-6D45B93E2AAB}" srcOrd="6" destOrd="0" presId="urn:microsoft.com/office/officeart/2008/layout/HorizontalMultiLevelHierarchy"/>
    <dgm:cxn modelId="{D0860E0C-DEE6-854A-86CA-AF61E7C747D2}" type="presParOf" srcId="{928DE555-0859-B94D-9715-6D45B93E2AAB}" destId="{C36F9FE7-1392-7342-A5AE-180D6E793715}" srcOrd="0" destOrd="0" presId="urn:microsoft.com/office/officeart/2008/layout/HorizontalMultiLevelHierarchy"/>
    <dgm:cxn modelId="{D831BA62-B1B0-FD4B-900F-AAA023BD3BA8}" type="presParOf" srcId="{551EC4E6-AE1D-DD43-B7C4-D7EFBEA2E636}" destId="{33F37005-CB6D-384C-9D2B-A6B7C528DE7D}" srcOrd="7" destOrd="0" presId="urn:microsoft.com/office/officeart/2008/layout/HorizontalMultiLevelHierarchy"/>
    <dgm:cxn modelId="{A5A4A878-543E-BC43-AFA9-09BC0704A60A}" type="presParOf" srcId="{33F37005-CB6D-384C-9D2B-A6B7C528DE7D}" destId="{34EC2BAF-C861-E344-93B6-BD781E999415}" srcOrd="0" destOrd="0" presId="urn:microsoft.com/office/officeart/2008/layout/HorizontalMultiLevelHierarchy"/>
    <dgm:cxn modelId="{28B01562-4098-E94F-9FA1-B58FC0F64F37}" type="presParOf" srcId="{33F37005-CB6D-384C-9D2B-A6B7C528DE7D}" destId="{C1F4DD8D-9955-404F-A05E-96BB48D5CB0F}" srcOrd="1" destOrd="0" presId="urn:microsoft.com/office/officeart/2008/layout/HorizontalMultiLevelHierarchy"/>
    <dgm:cxn modelId="{6817814E-3218-1A42-A136-88562E77EE2F}" type="presParOf" srcId="{551EC4E6-AE1D-DD43-B7C4-D7EFBEA2E636}" destId="{16C85C82-6470-8646-96C7-31FFA373367A}" srcOrd="8" destOrd="0" presId="urn:microsoft.com/office/officeart/2008/layout/HorizontalMultiLevelHierarchy"/>
    <dgm:cxn modelId="{DA681024-6011-CD42-8D9F-52613FBC2130}" type="presParOf" srcId="{16C85C82-6470-8646-96C7-31FFA373367A}" destId="{E75D5FE3-D3A9-DE4C-8738-347AAFDD9B25}" srcOrd="0" destOrd="0" presId="urn:microsoft.com/office/officeart/2008/layout/HorizontalMultiLevelHierarchy"/>
    <dgm:cxn modelId="{33D89D86-4243-5641-BB0E-FEB8A245D3BA}" type="presParOf" srcId="{551EC4E6-AE1D-DD43-B7C4-D7EFBEA2E636}" destId="{16461009-0C6D-4842-82BC-5776B4A5EDB2}" srcOrd="9" destOrd="0" presId="urn:microsoft.com/office/officeart/2008/layout/HorizontalMultiLevelHierarchy"/>
    <dgm:cxn modelId="{034B07E8-F5AD-BD46-9C64-2944722B313F}" type="presParOf" srcId="{16461009-0C6D-4842-82BC-5776B4A5EDB2}" destId="{54A3275B-2615-A84F-8872-C15EFA9DF312}" srcOrd="0" destOrd="0" presId="urn:microsoft.com/office/officeart/2008/layout/HorizontalMultiLevelHierarchy"/>
    <dgm:cxn modelId="{D676F11B-1BC3-0646-A606-84909564C2FE}"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A1513785-CB9C-6B4F-B764-7CEA9FA8AAA6}" type="presOf" srcId="{3D31B950-19EC-BA4B-AC0E-A345434DEE63}" destId="{E75D5FE3-D3A9-DE4C-8738-347AAFDD9B25}" srcOrd="1" destOrd="0" presId="urn:microsoft.com/office/officeart/2008/layout/HorizontalMultiLevelHierarchy"/>
    <dgm:cxn modelId="{9C26BD2C-54B2-B649-AABF-BA8C01910140}" type="presOf" srcId="{CF4D885F-5932-294C-9DC5-50EEF6E74251}" destId="{928DE555-0859-B94D-9715-6D45B93E2AA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59EF1B-E60F-DB48-AB62-2DCF9632126D}" type="presOf" srcId="{BDC2CFA9-99C6-8347-9628-F8B57513FB8C}" destId="{93180932-306E-E545-95F9-2A5635FDC9F1}" srcOrd="0" destOrd="0" presId="urn:microsoft.com/office/officeart/2008/layout/HorizontalMultiLevelHierarchy"/>
    <dgm:cxn modelId="{02E7AE68-8602-E749-B99B-FFD10437D14A}"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A23243B-0E55-5A41-899E-2713FD095A86}" type="presOf" srcId="{CF4D885F-5932-294C-9DC5-50EEF6E74251}" destId="{C36F9FE7-1392-7342-A5AE-180D6E793715}" srcOrd="1"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24ED8CDB-B873-D34C-B37C-741401AD0BB8}" type="presOf" srcId="{BDC2CFA9-99C6-8347-9628-F8B57513FB8C}" destId="{7A2CD5A7-70D6-DE44-803D-0740544CB367}" srcOrd="1" destOrd="0" presId="urn:microsoft.com/office/officeart/2008/layout/HorizontalMultiLevelHierarchy"/>
    <dgm:cxn modelId="{5C7AC342-DF96-454A-B66A-B48389E12DEE}" type="presOf" srcId="{AD7D68D5-8DE3-494E-9BCC-07763443C8D3}" destId="{34EC2BAF-C861-E344-93B6-BD781E999415}" srcOrd="0" destOrd="0" presId="urn:microsoft.com/office/officeart/2008/layout/HorizontalMultiLevelHierarchy"/>
    <dgm:cxn modelId="{6648D547-2589-A240-B446-AD33B841C497}" type="presOf" srcId="{45267C76-6276-B44A-878A-9D61B556EBD7}" destId="{938A9782-2B6B-8141-99DA-6568305E0C38}" srcOrd="1" destOrd="0" presId="urn:microsoft.com/office/officeart/2008/layout/HorizontalMultiLevelHierarchy"/>
    <dgm:cxn modelId="{5FB7C199-5584-5147-8347-52490D19838D}" type="presOf" srcId="{3D31B950-19EC-BA4B-AC0E-A345434DEE63}" destId="{16C85C82-6470-8646-96C7-31FFA373367A}" srcOrd="0" destOrd="0" presId="urn:microsoft.com/office/officeart/2008/layout/HorizontalMultiLevelHierarchy"/>
    <dgm:cxn modelId="{FBAEA859-BA77-1444-A8CA-A8C79E3F89F3}" type="presOf" srcId="{DD9C6C10-8928-CB48-AA40-BA3BAB797612}" destId="{54A3275B-2615-A84F-8872-C15EFA9DF312}" srcOrd="0" destOrd="0" presId="urn:microsoft.com/office/officeart/2008/layout/HorizontalMultiLevelHierarchy"/>
    <dgm:cxn modelId="{713C0F22-211C-A34A-909D-D54F0439BDA5}" type="presOf" srcId="{CC08C8E7-D5AB-9C4F-A78B-4A8C57EB2D22}" destId="{7111AE39-B455-7C4D-91F4-9E37E3822D07}" srcOrd="0" destOrd="0" presId="urn:microsoft.com/office/officeart/2008/layout/HorizontalMultiLevelHierarchy"/>
    <dgm:cxn modelId="{3EB63002-9F6C-A24D-A754-E162F2313224}" type="presOf" srcId="{2EFE4671-8583-3540-9262-1FC578B666F4}" destId="{3013142F-A3C7-F746-853E-2CA8B540A8DE}" srcOrd="0" destOrd="0" presId="urn:microsoft.com/office/officeart/2008/layout/HorizontalMultiLevelHierarchy"/>
    <dgm:cxn modelId="{942E76DF-021B-CD48-B1C4-E8E9DF214813}" type="presOf" srcId="{773FD5F0-F007-F148-886B-86E72F86266E}" destId="{D3E2E567-EC04-E743-9B8C-985408EA1058}"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E2C8A2B7-99C3-1541-AA94-CE1514B26103}"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28D63DB-1F44-D543-8C74-3832F2629156}" type="presOf" srcId="{45267C76-6276-B44A-878A-9D61B556EBD7}" destId="{1F2800E8-CF94-FD43-8D0E-7E4B278315B1}" srcOrd="0" destOrd="0" presId="urn:microsoft.com/office/officeart/2008/layout/HorizontalMultiLevelHierarchy"/>
    <dgm:cxn modelId="{C6B77E8E-3684-CC41-9C3F-19C08EEFFCE8}" type="presOf" srcId="{9BA062DA-6B7A-FC4F-B1BB-7CC4C74C72CE}" destId="{1C998B4A-F8C8-5D49-862A-38B9C7611407}" srcOrd="0" destOrd="0" presId="urn:microsoft.com/office/officeart/2008/layout/HorizontalMultiLevelHierarchy"/>
    <dgm:cxn modelId="{3C76B321-3C8E-8E48-ACDC-2F3E1BBB82F3}"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D760634-4CAE-A543-A9A3-78A7B944CA30}" type="presParOf" srcId="{3013142F-A3C7-F746-853E-2CA8B540A8DE}" destId="{B764B132-0961-414E-B6FA-FB0C6C1C6CED}" srcOrd="0" destOrd="0" presId="urn:microsoft.com/office/officeart/2008/layout/HorizontalMultiLevelHierarchy"/>
    <dgm:cxn modelId="{1AAB77D1-1016-C74D-A7AB-E818D935254E}" type="presParOf" srcId="{B764B132-0961-414E-B6FA-FB0C6C1C6CED}" destId="{7111AE39-B455-7C4D-91F4-9E37E3822D07}" srcOrd="0" destOrd="0" presId="urn:microsoft.com/office/officeart/2008/layout/HorizontalMultiLevelHierarchy"/>
    <dgm:cxn modelId="{7E7ABD22-65AF-2B4D-8C7A-485A4178A72B}" type="presParOf" srcId="{B764B132-0961-414E-B6FA-FB0C6C1C6CED}" destId="{551EC4E6-AE1D-DD43-B7C4-D7EFBEA2E636}" srcOrd="1" destOrd="0" presId="urn:microsoft.com/office/officeart/2008/layout/HorizontalMultiLevelHierarchy"/>
    <dgm:cxn modelId="{C9580D2B-E15F-8540-935F-A7F7E1529314}" type="presParOf" srcId="{551EC4E6-AE1D-DD43-B7C4-D7EFBEA2E636}" destId="{082A771F-69AF-7C4C-86CB-DF1CD8CB6581}" srcOrd="0" destOrd="0" presId="urn:microsoft.com/office/officeart/2008/layout/HorizontalMultiLevelHierarchy"/>
    <dgm:cxn modelId="{ED12FDAB-1758-1C48-86F7-7A0B0B7CDF85}" type="presParOf" srcId="{082A771F-69AF-7C4C-86CB-DF1CD8CB6581}" destId="{F726EDD3-E670-9B47-8786-4F599884289D}" srcOrd="0" destOrd="0" presId="urn:microsoft.com/office/officeart/2008/layout/HorizontalMultiLevelHierarchy"/>
    <dgm:cxn modelId="{3F3E7F2A-71CA-EE45-BEBC-07F9E374E928}" type="presParOf" srcId="{551EC4E6-AE1D-DD43-B7C4-D7EFBEA2E636}" destId="{7B40AE63-0EA3-0747-BCE5-5F3AB0355BF2}" srcOrd="1" destOrd="0" presId="urn:microsoft.com/office/officeart/2008/layout/HorizontalMultiLevelHierarchy"/>
    <dgm:cxn modelId="{80A8FC21-AE79-554E-9EFA-91BFCBD99537}" type="presParOf" srcId="{7B40AE63-0EA3-0747-BCE5-5F3AB0355BF2}" destId="{C852AF5D-E3CA-F844-B775-08DD6E6FB940}" srcOrd="0" destOrd="0" presId="urn:microsoft.com/office/officeart/2008/layout/HorizontalMultiLevelHierarchy"/>
    <dgm:cxn modelId="{C1ECD339-1C6A-234F-A4B8-50F252F092F9}" type="presParOf" srcId="{7B40AE63-0EA3-0747-BCE5-5F3AB0355BF2}" destId="{30463D07-8E7F-3146-97CE-76CE82648742}" srcOrd="1" destOrd="0" presId="urn:microsoft.com/office/officeart/2008/layout/HorizontalMultiLevelHierarchy"/>
    <dgm:cxn modelId="{F471568F-B2F4-F040-9F5A-DE491817C144}" type="presParOf" srcId="{551EC4E6-AE1D-DD43-B7C4-D7EFBEA2E636}" destId="{93180932-306E-E545-95F9-2A5635FDC9F1}" srcOrd="2" destOrd="0" presId="urn:microsoft.com/office/officeart/2008/layout/HorizontalMultiLevelHierarchy"/>
    <dgm:cxn modelId="{C1181599-39A9-AE46-90D6-A899E099C326}" type="presParOf" srcId="{93180932-306E-E545-95F9-2A5635FDC9F1}" destId="{7A2CD5A7-70D6-DE44-803D-0740544CB367}" srcOrd="0" destOrd="0" presId="urn:microsoft.com/office/officeart/2008/layout/HorizontalMultiLevelHierarchy"/>
    <dgm:cxn modelId="{547AA99C-DD5A-8F40-8D3E-680E8D31D8F8}" type="presParOf" srcId="{551EC4E6-AE1D-DD43-B7C4-D7EFBEA2E636}" destId="{A0C9905E-6DBF-7645-94A7-C4BCDADC46B9}" srcOrd="3" destOrd="0" presId="urn:microsoft.com/office/officeart/2008/layout/HorizontalMultiLevelHierarchy"/>
    <dgm:cxn modelId="{5309095A-2975-714C-AC4F-74CBD0A0947E}" type="presParOf" srcId="{A0C9905E-6DBF-7645-94A7-C4BCDADC46B9}" destId="{D3E2E567-EC04-E743-9B8C-985408EA1058}" srcOrd="0" destOrd="0" presId="urn:microsoft.com/office/officeart/2008/layout/HorizontalMultiLevelHierarchy"/>
    <dgm:cxn modelId="{D2A96305-AA7E-D945-9BC4-E69496474CA9}" type="presParOf" srcId="{A0C9905E-6DBF-7645-94A7-C4BCDADC46B9}" destId="{1488A531-D252-B440-B1DA-4363F37F8970}" srcOrd="1" destOrd="0" presId="urn:microsoft.com/office/officeart/2008/layout/HorizontalMultiLevelHierarchy"/>
    <dgm:cxn modelId="{074C2BB5-0BCB-C847-A6DE-CDD0EEC48A11}" type="presParOf" srcId="{551EC4E6-AE1D-DD43-B7C4-D7EFBEA2E636}" destId="{1F2800E8-CF94-FD43-8D0E-7E4B278315B1}" srcOrd="4" destOrd="0" presId="urn:microsoft.com/office/officeart/2008/layout/HorizontalMultiLevelHierarchy"/>
    <dgm:cxn modelId="{4638E1B7-E4C1-2840-8E96-8C1EFC52A5B1}" type="presParOf" srcId="{1F2800E8-CF94-FD43-8D0E-7E4B278315B1}" destId="{938A9782-2B6B-8141-99DA-6568305E0C38}" srcOrd="0" destOrd="0" presId="urn:microsoft.com/office/officeart/2008/layout/HorizontalMultiLevelHierarchy"/>
    <dgm:cxn modelId="{98DBD3D2-7435-2F44-A706-8E0F51BE7899}" type="presParOf" srcId="{551EC4E6-AE1D-DD43-B7C4-D7EFBEA2E636}" destId="{7377E58F-198D-DE48-B3AF-2D2AF67C403D}" srcOrd="5" destOrd="0" presId="urn:microsoft.com/office/officeart/2008/layout/HorizontalMultiLevelHierarchy"/>
    <dgm:cxn modelId="{B5E39172-9B05-C44E-A393-D41DE34979FE}" type="presParOf" srcId="{7377E58F-198D-DE48-B3AF-2D2AF67C403D}" destId="{1C998B4A-F8C8-5D49-862A-38B9C7611407}" srcOrd="0" destOrd="0" presId="urn:microsoft.com/office/officeart/2008/layout/HorizontalMultiLevelHierarchy"/>
    <dgm:cxn modelId="{1D9A3846-ED10-AB44-9173-2583FB3EDFD3}" type="presParOf" srcId="{7377E58F-198D-DE48-B3AF-2D2AF67C403D}" destId="{F9C8551A-E3F5-1A41-9D81-BA411262A93F}" srcOrd="1" destOrd="0" presId="urn:microsoft.com/office/officeart/2008/layout/HorizontalMultiLevelHierarchy"/>
    <dgm:cxn modelId="{ADB3740F-C7BC-0140-9EB3-4C23CB277669}" type="presParOf" srcId="{551EC4E6-AE1D-DD43-B7C4-D7EFBEA2E636}" destId="{928DE555-0859-B94D-9715-6D45B93E2AAB}" srcOrd="6" destOrd="0" presId="urn:microsoft.com/office/officeart/2008/layout/HorizontalMultiLevelHierarchy"/>
    <dgm:cxn modelId="{4CEDF282-9A6F-8F49-B9B9-7700EB1164B5}" type="presParOf" srcId="{928DE555-0859-B94D-9715-6D45B93E2AAB}" destId="{C36F9FE7-1392-7342-A5AE-180D6E793715}" srcOrd="0" destOrd="0" presId="urn:microsoft.com/office/officeart/2008/layout/HorizontalMultiLevelHierarchy"/>
    <dgm:cxn modelId="{1D8F0723-85E0-A240-B2D4-C2F2AF092E76}" type="presParOf" srcId="{551EC4E6-AE1D-DD43-B7C4-D7EFBEA2E636}" destId="{33F37005-CB6D-384C-9D2B-A6B7C528DE7D}" srcOrd="7" destOrd="0" presId="urn:microsoft.com/office/officeart/2008/layout/HorizontalMultiLevelHierarchy"/>
    <dgm:cxn modelId="{E1B2D5C9-CF07-DD4D-BE28-9E0368BB5811}" type="presParOf" srcId="{33F37005-CB6D-384C-9D2B-A6B7C528DE7D}" destId="{34EC2BAF-C861-E344-93B6-BD781E999415}" srcOrd="0" destOrd="0" presId="urn:microsoft.com/office/officeart/2008/layout/HorizontalMultiLevelHierarchy"/>
    <dgm:cxn modelId="{FB184B52-94FA-6F41-9466-AF3B3CA8B357}" type="presParOf" srcId="{33F37005-CB6D-384C-9D2B-A6B7C528DE7D}" destId="{C1F4DD8D-9955-404F-A05E-96BB48D5CB0F}" srcOrd="1" destOrd="0" presId="urn:microsoft.com/office/officeart/2008/layout/HorizontalMultiLevelHierarchy"/>
    <dgm:cxn modelId="{03EAB914-04FE-1247-B9D0-83200B68F921}" type="presParOf" srcId="{551EC4E6-AE1D-DD43-B7C4-D7EFBEA2E636}" destId="{16C85C82-6470-8646-96C7-31FFA373367A}" srcOrd="8" destOrd="0" presId="urn:microsoft.com/office/officeart/2008/layout/HorizontalMultiLevelHierarchy"/>
    <dgm:cxn modelId="{9E9D1044-9418-E54D-B05A-72126CAF6D43}" type="presParOf" srcId="{16C85C82-6470-8646-96C7-31FFA373367A}" destId="{E75D5FE3-D3A9-DE4C-8738-347AAFDD9B25}" srcOrd="0" destOrd="0" presId="urn:microsoft.com/office/officeart/2008/layout/HorizontalMultiLevelHierarchy"/>
    <dgm:cxn modelId="{D1E05475-4A11-2D4A-8C1F-EB794309254B}" type="presParOf" srcId="{551EC4E6-AE1D-DD43-B7C4-D7EFBEA2E636}" destId="{16461009-0C6D-4842-82BC-5776B4A5EDB2}" srcOrd="9" destOrd="0" presId="urn:microsoft.com/office/officeart/2008/layout/HorizontalMultiLevelHierarchy"/>
    <dgm:cxn modelId="{C55E2DF0-17FF-B14B-978D-82F9EE102826}" type="presParOf" srcId="{16461009-0C6D-4842-82BC-5776B4A5EDB2}" destId="{54A3275B-2615-A84F-8872-C15EFA9DF312}" srcOrd="0" destOrd="0" presId="urn:microsoft.com/office/officeart/2008/layout/HorizontalMultiLevelHierarchy"/>
    <dgm:cxn modelId="{D93DD42B-0459-2140-9E6D-8C8F333639A6}"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57CF7F5C-EDB7-1247-9F97-8899CD8C51C6}" type="presOf" srcId="{DD9C6C10-8928-CB48-AA40-BA3BAB797612}" destId="{54A3275B-2615-A84F-8872-C15EFA9DF312}" srcOrd="0" destOrd="0" presId="urn:microsoft.com/office/officeart/2008/layout/HorizontalMultiLevelHierarchy"/>
    <dgm:cxn modelId="{A06AE05A-595C-D641-8B06-8552C04A798E}" type="presOf" srcId="{CF4D885F-5932-294C-9DC5-50EEF6E74251}" destId="{928DE555-0859-B94D-9715-6D45B93E2AAB}" srcOrd="0" destOrd="0" presId="urn:microsoft.com/office/officeart/2008/layout/HorizontalMultiLevelHierarchy"/>
    <dgm:cxn modelId="{E2275B7C-04FD-014D-8A3B-61127D6AE2B9}" type="presOf" srcId="{9BA062DA-6B7A-FC4F-B1BB-7CC4C74C72CE}" destId="{1C998B4A-F8C8-5D49-862A-38B9C7611407}" srcOrd="0" destOrd="0" presId="urn:microsoft.com/office/officeart/2008/layout/HorizontalMultiLevelHierarchy"/>
    <dgm:cxn modelId="{6B993ADE-65CC-424E-8B24-FF104F0E70F3}"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18ED760D-CAD6-D743-8908-974986E759FF}" type="presOf" srcId="{BDC2CFA9-99C6-8347-9628-F8B57513FB8C}" destId="{93180932-306E-E545-95F9-2A5635FDC9F1}" srcOrd="0" destOrd="0" presId="urn:microsoft.com/office/officeart/2008/layout/HorizontalMultiLevelHierarchy"/>
    <dgm:cxn modelId="{E4CDD799-5476-5B4C-9569-423ED377CC0D}" type="presOf" srcId="{AD7D68D5-8DE3-494E-9BCC-07763443C8D3}" destId="{34EC2BAF-C861-E344-93B6-BD781E999415}" srcOrd="0" destOrd="0" presId="urn:microsoft.com/office/officeart/2008/layout/HorizontalMultiLevelHierarchy"/>
    <dgm:cxn modelId="{28728D1C-A599-A541-8D2F-D79341C97F65}" srcId="{CC08C8E7-D5AB-9C4F-A78B-4A8C57EB2D22}" destId="{AD7D68D5-8DE3-494E-9BCC-07763443C8D3}" srcOrd="3" destOrd="0" parTransId="{CF4D885F-5932-294C-9DC5-50EEF6E74251}" sibTransId="{6834F317-1570-6747-9733-0463DB251696}"/>
    <dgm:cxn modelId="{519D17FF-1191-5C49-82E2-34ADB6B9DF6A}" type="presOf" srcId="{3D31B950-19EC-BA4B-AC0E-A345434DEE63}" destId="{16C85C82-6470-8646-96C7-31FFA373367A}" srcOrd="0" destOrd="0" presId="urn:microsoft.com/office/officeart/2008/layout/HorizontalMultiLevelHierarchy"/>
    <dgm:cxn modelId="{DEC0DAD2-EB22-4D47-8C29-829810AB9B43}" type="presOf" srcId="{2EFE4671-8583-3540-9262-1FC578B666F4}" destId="{3013142F-A3C7-F746-853E-2CA8B540A8DE}" srcOrd="0" destOrd="0" presId="urn:microsoft.com/office/officeart/2008/layout/HorizontalMultiLevelHierarchy"/>
    <dgm:cxn modelId="{D63F462C-BA81-E54B-A658-5F111EFAB8FC}" type="presOf" srcId="{A73DCD64-89DF-3E4C-9543-0D417B51464E}" destId="{F726EDD3-E670-9B47-8786-4F599884289D}" srcOrd="1" destOrd="0" presId="urn:microsoft.com/office/officeart/2008/layout/HorizontalMultiLevelHierarchy"/>
    <dgm:cxn modelId="{86CE4451-0938-4643-80B8-7F9078014F64}" type="presOf" srcId="{DD5BF61D-B843-C744-B9A9-3312A1287EF4}" destId="{C852AF5D-E3CA-F844-B775-08DD6E6FB940}"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516B8B32-2967-7645-89BA-F1DA25810B94}" type="presOf" srcId="{773FD5F0-F007-F148-886B-86E72F86266E}" destId="{D3E2E567-EC04-E743-9B8C-985408EA1058}" srcOrd="0" destOrd="0" presId="urn:microsoft.com/office/officeart/2008/layout/HorizontalMultiLevelHierarchy"/>
    <dgm:cxn modelId="{147FE5E9-13D2-3041-B30D-7A0C2CBA33D1}" type="presOf" srcId="{A73DCD64-89DF-3E4C-9543-0D417B51464E}" destId="{082A771F-69AF-7C4C-86CB-DF1CD8CB6581}" srcOrd="0" destOrd="0" presId="urn:microsoft.com/office/officeart/2008/layout/HorizontalMultiLevelHierarchy"/>
    <dgm:cxn modelId="{948A80B2-7FC3-704B-AC54-D3D317889251}"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18CA4BC-639F-3242-A922-C525CF537B92}" type="presOf" srcId="{45267C76-6276-B44A-878A-9D61B556EBD7}" destId="{938A9782-2B6B-8141-99DA-6568305E0C38}" srcOrd="1" destOrd="0" presId="urn:microsoft.com/office/officeart/2008/layout/HorizontalMultiLevelHierarchy"/>
    <dgm:cxn modelId="{BD5D3900-0603-C54C-B4FB-0DF4C4AA84D4}" type="presOf" srcId="{3D31B950-19EC-BA4B-AC0E-A345434DEE63}" destId="{E75D5FE3-D3A9-DE4C-8738-347AAFDD9B25}"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3F67D1B2-CB2C-B04A-8EB6-68462ECA5CCD}" type="presOf" srcId="{CC08C8E7-D5AB-9C4F-A78B-4A8C57EB2D22}" destId="{7111AE39-B455-7C4D-91F4-9E37E3822D07}" srcOrd="0" destOrd="0" presId="urn:microsoft.com/office/officeart/2008/layout/HorizontalMultiLevelHierarchy"/>
    <dgm:cxn modelId="{BC920A9A-EED1-0447-AFDF-75CD1B0E8237}" type="presOf" srcId="{CF4D885F-5932-294C-9DC5-50EEF6E74251}" destId="{C36F9FE7-1392-7342-A5AE-180D6E793715}" srcOrd="1" destOrd="0" presId="urn:microsoft.com/office/officeart/2008/layout/HorizontalMultiLevelHierarchy"/>
    <dgm:cxn modelId="{93912349-E15D-8940-BD71-A04E911E6D88}" type="presParOf" srcId="{3013142F-A3C7-F746-853E-2CA8B540A8DE}" destId="{B764B132-0961-414E-B6FA-FB0C6C1C6CED}" srcOrd="0" destOrd="0" presId="urn:microsoft.com/office/officeart/2008/layout/HorizontalMultiLevelHierarchy"/>
    <dgm:cxn modelId="{266B9AC3-4034-6D43-A521-18FEAED8FC5D}" type="presParOf" srcId="{B764B132-0961-414E-B6FA-FB0C6C1C6CED}" destId="{7111AE39-B455-7C4D-91F4-9E37E3822D07}" srcOrd="0" destOrd="0" presId="urn:microsoft.com/office/officeart/2008/layout/HorizontalMultiLevelHierarchy"/>
    <dgm:cxn modelId="{39E6D1FB-DE80-C446-B447-A10D17D4D3F6}" type="presParOf" srcId="{B764B132-0961-414E-B6FA-FB0C6C1C6CED}" destId="{551EC4E6-AE1D-DD43-B7C4-D7EFBEA2E636}" srcOrd="1" destOrd="0" presId="urn:microsoft.com/office/officeart/2008/layout/HorizontalMultiLevelHierarchy"/>
    <dgm:cxn modelId="{3AECA42A-DFA2-DB44-9D85-C27ACC6D1A47}" type="presParOf" srcId="{551EC4E6-AE1D-DD43-B7C4-D7EFBEA2E636}" destId="{082A771F-69AF-7C4C-86CB-DF1CD8CB6581}" srcOrd="0" destOrd="0" presId="urn:microsoft.com/office/officeart/2008/layout/HorizontalMultiLevelHierarchy"/>
    <dgm:cxn modelId="{21336A7B-D1A5-E745-8A26-3BF3C6B30E37}" type="presParOf" srcId="{082A771F-69AF-7C4C-86CB-DF1CD8CB6581}" destId="{F726EDD3-E670-9B47-8786-4F599884289D}" srcOrd="0" destOrd="0" presId="urn:microsoft.com/office/officeart/2008/layout/HorizontalMultiLevelHierarchy"/>
    <dgm:cxn modelId="{D6683E9C-EE70-3B4D-82A3-6535490AE10C}" type="presParOf" srcId="{551EC4E6-AE1D-DD43-B7C4-D7EFBEA2E636}" destId="{7B40AE63-0EA3-0747-BCE5-5F3AB0355BF2}" srcOrd="1" destOrd="0" presId="urn:microsoft.com/office/officeart/2008/layout/HorizontalMultiLevelHierarchy"/>
    <dgm:cxn modelId="{A4B029EC-DF69-BA45-975A-297351E66C19}" type="presParOf" srcId="{7B40AE63-0EA3-0747-BCE5-5F3AB0355BF2}" destId="{C852AF5D-E3CA-F844-B775-08DD6E6FB940}" srcOrd="0" destOrd="0" presId="urn:microsoft.com/office/officeart/2008/layout/HorizontalMultiLevelHierarchy"/>
    <dgm:cxn modelId="{4AB54750-DC0D-A042-9563-4A8E79A22AC8}" type="presParOf" srcId="{7B40AE63-0EA3-0747-BCE5-5F3AB0355BF2}" destId="{30463D07-8E7F-3146-97CE-76CE82648742}" srcOrd="1" destOrd="0" presId="urn:microsoft.com/office/officeart/2008/layout/HorizontalMultiLevelHierarchy"/>
    <dgm:cxn modelId="{012C8E56-0401-DD49-8478-798B04A382B3}" type="presParOf" srcId="{551EC4E6-AE1D-DD43-B7C4-D7EFBEA2E636}" destId="{93180932-306E-E545-95F9-2A5635FDC9F1}" srcOrd="2" destOrd="0" presId="urn:microsoft.com/office/officeart/2008/layout/HorizontalMultiLevelHierarchy"/>
    <dgm:cxn modelId="{7C825656-9269-7844-97C7-B07174E9948D}" type="presParOf" srcId="{93180932-306E-E545-95F9-2A5635FDC9F1}" destId="{7A2CD5A7-70D6-DE44-803D-0740544CB367}" srcOrd="0" destOrd="0" presId="urn:microsoft.com/office/officeart/2008/layout/HorizontalMultiLevelHierarchy"/>
    <dgm:cxn modelId="{B2531934-C1EE-4349-8C65-418247881251}" type="presParOf" srcId="{551EC4E6-AE1D-DD43-B7C4-D7EFBEA2E636}" destId="{A0C9905E-6DBF-7645-94A7-C4BCDADC46B9}" srcOrd="3" destOrd="0" presId="urn:microsoft.com/office/officeart/2008/layout/HorizontalMultiLevelHierarchy"/>
    <dgm:cxn modelId="{5C5AEFE1-7D37-4C45-82B2-B87599D82259}" type="presParOf" srcId="{A0C9905E-6DBF-7645-94A7-C4BCDADC46B9}" destId="{D3E2E567-EC04-E743-9B8C-985408EA1058}" srcOrd="0" destOrd="0" presId="urn:microsoft.com/office/officeart/2008/layout/HorizontalMultiLevelHierarchy"/>
    <dgm:cxn modelId="{BF1F817B-69D6-4245-A9E8-CD3D30A270B4}" type="presParOf" srcId="{A0C9905E-6DBF-7645-94A7-C4BCDADC46B9}" destId="{1488A531-D252-B440-B1DA-4363F37F8970}" srcOrd="1" destOrd="0" presId="urn:microsoft.com/office/officeart/2008/layout/HorizontalMultiLevelHierarchy"/>
    <dgm:cxn modelId="{1A8E2EB0-6F67-8C47-A68A-188C4D171DFB}" type="presParOf" srcId="{551EC4E6-AE1D-DD43-B7C4-D7EFBEA2E636}" destId="{1F2800E8-CF94-FD43-8D0E-7E4B278315B1}" srcOrd="4" destOrd="0" presId="urn:microsoft.com/office/officeart/2008/layout/HorizontalMultiLevelHierarchy"/>
    <dgm:cxn modelId="{4774F158-5AB5-EE48-AE23-FCE68BE67EC0}" type="presParOf" srcId="{1F2800E8-CF94-FD43-8D0E-7E4B278315B1}" destId="{938A9782-2B6B-8141-99DA-6568305E0C38}" srcOrd="0" destOrd="0" presId="urn:microsoft.com/office/officeart/2008/layout/HorizontalMultiLevelHierarchy"/>
    <dgm:cxn modelId="{4543F253-669E-214C-A8C4-F489C4747E87}" type="presParOf" srcId="{551EC4E6-AE1D-DD43-B7C4-D7EFBEA2E636}" destId="{7377E58F-198D-DE48-B3AF-2D2AF67C403D}" srcOrd="5" destOrd="0" presId="urn:microsoft.com/office/officeart/2008/layout/HorizontalMultiLevelHierarchy"/>
    <dgm:cxn modelId="{C7FE5651-7361-3049-BC64-51C0C283EFA7}" type="presParOf" srcId="{7377E58F-198D-DE48-B3AF-2D2AF67C403D}" destId="{1C998B4A-F8C8-5D49-862A-38B9C7611407}" srcOrd="0" destOrd="0" presId="urn:microsoft.com/office/officeart/2008/layout/HorizontalMultiLevelHierarchy"/>
    <dgm:cxn modelId="{4CF19535-3261-B14F-8DF5-BAFD8DE84733}" type="presParOf" srcId="{7377E58F-198D-DE48-B3AF-2D2AF67C403D}" destId="{F9C8551A-E3F5-1A41-9D81-BA411262A93F}" srcOrd="1" destOrd="0" presId="urn:microsoft.com/office/officeart/2008/layout/HorizontalMultiLevelHierarchy"/>
    <dgm:cxn modelId="{47F44F89-A14B-D744-A15A-5EBFD1C6BC8A}" type="presParOf" srcId="{551EC4E6-AE1D-DD43-B7C4-D7EFBEA2E636}" destId="{928DE555-0859-B94D-9715-6D45B93E2AAB}" srcOrd="6" destOrd="0" presId="urn:microsoft.com/office/officeart/2008/layout/HorizontalMultiLevelHierarchy"/>
    <dgm:cxn modelId="{3DF3BBF3-3F1D-C645-AD92-39F2280A5861}" type="presParOf" srcId="{928DE555-0859-B94D-9715-6D45B93E2AAB}" destId="{C36F9FE7-1392-7342-A5AE-180D6E793715}" srcOrd="0" destOrd="0" presId="urn:microsoft.com/office/officeart/2008/layout/HorizontalMultiLevelHierarchy"/>
    <dgm:cxn modelId="{3C0781EC-7742-F347-BB1F-4E2857EE85AD}" type="presParOf" srcId="{551EC4E6-AE1D-DD43-B7C4-D7EFBEA2E636}" destId="{33F37005-CB6D-384C-9D2B-A6B7C528DE7D}" srcOrd="7" destOrd="0" presId="urn:microsoft.com/office/officeart/2008/layout/HorizontalMultiLevelHierarchy"/>
    <dgm:cxn modelId="{7D2E30F2-B7FB-2F49-85D7-0C347881CFD8}" type="presParOf" srcId="{33F37005-CB6D-384C-9D2B-A6B7C528DE7D}" destId="{34EC2BAF-C861-E344-93B6-BD781E999415}" srcOrd="0" destOrd="0" presId="urn:microsoft.com/office/officeart/2008/layout/HorizontalMultiLevelHierarchy"/>
    <dgm:cxn modelId="{92201C09-785F-5C46-BE27-B559A9B24640}" type="presParOf" srcId="{33F37005-CB6D-384C-9D2B-A6B7C528DE7D}" destId="{C1F4DD8D-9955-404F-A05E-96BB48D5CB0F}" srcOrd="1" destOrd="0" presId="urn:microsoft.com/office/officeart/2008/layout/HorizontalMultiLevelHierarchy"/>
    <dgm:cxn modelId="{EF5B6EB7-F7E9-D54A-B6C1-3CE9028FFE03}" type="presParOf" srcId="{551EC4E6-AE1D-DD43-B7C4-D7EFBEA2E636}" destId="{16C85C82-6470-8646-96C7-31FFA373367A}" srcOrd="8" destOrd="0" presId="urn:microsoft.com/office/officeart/2008/layout/HorizontalMultiLevelHierarchy"/>
    <dgm:cxn modelId="{F1CB190B-D8AA-BB40-9C1D-07447BBD400B}" type="presParOf" srcId="{16C85C82-6470-8646-96C7-31FFA373367A}" destId="{E75D5FE3-D3A9-DE4C-8738-347AAFDD9B25}" srcOrd="0" destOrd="0" presId="urn:microsoft.com/office/officeart/2008/layout/HorizontalMultiLevelHierarchy"/>
    <dgm:cxn modelId="{E50368F0-59C1-544A-99F5-12881E9B7DBF}" type="presParOf" srcId="{551EC4E6-AE1D-DD43-B7C4-D7EFBEA2E636}" destId="{16461009-0C6D-4842-82BC-5776B4A5EDB2}" srcOrd="9" destOrd="0" presId="urn:microsoft.com/office/officeart/2008/layout/HorizontalMultiLevelHierarchy"/>
    <dgm:cxn modelId="{109D70E9-7BC6-814D-B850-1EA8292F9EC6}" type="presParOf" srcId="{16461009-0C6D-4842-82BC-5776B4A5EDB2}" destId="{54A3275B-2615-A84F-8872-C15EFA9DF312}" srcOrd="0" destOrd="0" presId="urn:microsoft.com/office/officeart/2008/layout/HorizontalMultiLevelHierarchy"/>
    <dgm:cxn modelId="{F40E27DC-CB53-1C4B-9483-01DFF0FC99CF}"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ECCDDA74-3814-4C44-BC11-8B202A64E36C}" type="presOf" srcId="{BDC2CFA9-99C6-8347-9628-F8B57513FB8C}" destId="{93180932-306E-E545-95F9-2A5635FDC9F1}" srcOrd="0" destOrd="0" presId="urn:microsoft.com/office/officeart/2008/layout/HorizontalMultiLevelHierarchy"/>
    <dgm:cxn modelId="{CE39B112-9179-9A44-9F4C-E9A28B213D17}"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497A176-F1CB-E847-930D-6B8D14295CFB}" type="presOf" srcId="{BDC2CFA9-99C6-8347-9628-F8B57513FB8C}" destId="{7A2CD5A7-70D6-DE44-803D-0740544CB367}" srcOrd="1" destOrd="0" presId="urn:microsoft.com/office/officeart/2008/layout/HorizontalMultiLevelHierarchy"/>
    <dgm:cxn modelId="{CC289BD4-EE0E-7D41-B725-3C91F01DBAC4}"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FC9E6AC0-46E7-944A-81CB-802404F9B17C}" type="presOf" srcId="{45267C76-6276-B44A-878A-9D61B556EBD7}" destId="{938A9782-2B6B-8141-99DA-6568305E0C38}" srcOrd="1"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99916DFB-1915-1F46-9F38-39BCF92E281B}" type="presOf" srcId="{CF4D885F-5932-294C-9DC5-50EEF6E74251}" destId="{C36F9FE7-1392-7342-A5AE-180D6E793715}" srcOrd="1" destOrd="0" presId="urn:microsoft.com/office/officeart/2008/layout/HorizontalMultiLevelHierarchy"/>
    <dgm:cxn modelId="{CEB18FEA-F1DF-0742-9BEC-63449131FC98}" type="presOf" srcId="{AD7D68D5-8DE3-494E-9BCC-07763443C8D3}" destId="{34EC2BAF-C861-E344-93B6-BD781E999415}" srcOrd="0" destOrd="0" presId="urn:microsoft.com/office/officeart/2008/layout/HorizontalMultiLevelHierarchy"/>
    <dgm:cxn modelId="{9D3479D2-2C4E-EA48-BDF4-B6BBD374D784}" type="presOf" srcId="{3D31B950-19EC-BA4B-AC0E-A345434DEE63}" destId="{E75D5FE3-D3A9-DE4C-8738-347AAFDD9B25}" srcOrd="1" destOrd="0" presId="urn:microsoft.com/office/officeart/2008/layout/HorizontalMultiLevelHierarchy"/>
    <dgm:cxn modelId="{F99AA803-3182-004D-ABBC-B2CB544F6452}" type="presOf" srcId="{45267C76-6276-B44A-878A-9D61B556EBD7}" destId="{1F2800E8-CF94-FD43-8D0E-7E4B278315B1}" srcOrd="0" destOrd="0" presId="urn:microsoft.com/office/officeart/2008/layout/HorizontalMultiLevelHierarchy"/>
    <dgm:cxn modelId="{39F357E4-2105-6541-ABF4-4DB50D58CA02}" type="presOf" srcId="{DD9C6C10-8928-CB48-AA40-BA3BAB797612}" destId="{54A3275B-2615-A84F-8872-C15EFA9DF312}"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DF5E5D9-C339-1B41-A67A-60AEB75184C2}" type="presOf" srcId="{9BA062DA-6B7A-FC4F-B1BB-7CC4C74C72CE}" destId="{1C998B4A-F8C8-5D49-862A-38B9C7611407}" srcOrd="0" destOrd="0" presId="urn:microsoft.com/office/officeart/2008/layout/HorizontalMultiLevelHierarchy"/>
    <dgm:cxn modelId="{D43D3737-7F69-8F4C-9296-40522AD57DF5}" type="presOf" srcId="{3D31B950-19EC-BA4B-AC0E-A345434DEE63}" destId="{16C85C82-6470-8646-96C7-31FFA373367A}" srcOrd="0" destOrd="0" presId="urn:microsoft.com/office/officeart/2008/layout/HorizontalMultiLevelHierarchy"/>
    <dgm:cxn modelId="{F6DAE39E-F7BC-7D4E-AEF9-586DE80B938C}"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D72DFF2-B5A8-E048-ADF7-D5DDA0E325D4}" type="presOf" srcId="{A73DCD64-89DF-3E4C-9543-0D417B51464E}" destId="{082A771F-69AF-7C4C-86CB-DF1CD8CB6581}" srcOrd="0" destOrd="0" presId="urn:microsoft.com/office/officeart/2008/layout/HorizontalMultiLevelHierarchy"/>
    <dgm:cxn modelId="{E372F55B-E40C-0A46-AA00-EDF89E9FB4AE}" type="presOf" srcId="{A73DCD64-89DF-3E4C-9543-0D417B51464E}" destId="{F726EDD3-E670-9B47-8786-4F599884289D}" srcOrd="1" destOrd="0" presId="urn:microsoft.com/office/officeart/2008/layout/HorizontalMultiLevelHierarchy"/>
    <dgm:cxn modelId="{1FFB2FB3-D644-B945-B597-7FE3E42A6988}" type="presOf" srcId="{CF4D885F-5932-294C-9DC5-50EEF6E74251}" destId="{928DE555-0859-B94D-9715-6D45B93E2AAB}" srcOrd="0" destOrd="0" presId="urn:microsoft.com/office/officeart/2008/layout/HorizontalMultiLevelHierarchy"/>
    <dgm:cxn modelId="{B1AC358D-77BF-8544-9E8D-2F4519980DDF}" type="presOf" srcId="{2EFE4671-8583-3540-9262-1FC578B666F4}" destId="{3013142F-A3C7-F746-853E-2CA8B540A8DE}" srcOrd="0" destOrd="0" presId="urn:microsoft.com/office/officeart/2008/layout/HorizontalMultiLevelHierarchy"/>
    <dgm:cxn modelId="{A4AECA34-7083-0043-9027-247C07633A4D}" type="presParOf" srcId="{3013142F-A3C7-F746-853E-2CA8B540A8DE}" destId="{B764B132-0961-414E-B6FA-FB0C6C1C6CED}" srcOrd="0" destOrd="0" presId="urn:microsoft.com/office/officeart/2008/layout/HorizontalMultiLevelHierarchy"/>
    <dgm:cxn modelId="{BE70CBB9-328E-0D4F-A604-4A76DADD6389}" type="presParOf" srcId="{B764B132-0961-414E-B6FA-FB0C6C1C6CED}" destId="{7111AE39-B455-7C4D-91F4-9E37E3822D07}" srcOrd="0" destOrd="0" presId="urn:microsoft.com/office/officeart/2008/layout/HorizontalMultiLevelHierarchy"/>
    <dgm:cxn modelId="{D9B99AB2-B94B-7340-BE9B-F7FB14ADF06F}" type="presParOf" srcId="{B764B132-0961-414E-B6FA-FB0C6C1C6CED}" destId="{551EC4E6-AE1D-DD43-B7C4-D7EFBEA2E636}" srcOrd="1" destOrd="0" presId="urn:microsoft.com/office/officeart/2008/layout/HorizontalMultiLevelHierarchy"/>
    <dgm:cxn modelId="{486CA823-6B26-174B-B5CE-0B411820DFCC}" type="presParOf" srcId="{551EC4E6-AE1D-DD43-B7C4-D7EFBEA2E636}" destId="{082A771F-69AF-7C4C-86CB-DF1CD8CB6581}" srcOrd="0" destOrd="0" presId="urn:microsoft.com/office/officeart/2008/layout/HorizontalMultiLevelHierarchy"/>
    <dgm:cxn modelId="{F8FE9388-6D9D-694C-B90B-B0D7C9B4037A}" type="presParOf" srcId="{082A771F-69AF-7C4C-86CB-DF1CD8CB6581}" destId="{F726EDD3-E670-9B47-8786-4F599884289D}" srcOrd="0" destOrd="0" presId="urn:microsoft.com/office/officeart/2008/layout/HorizontalMultiLevelHierarchy"/>
    <dgm:cxn modelId="{306B5FB9-BBFB-704E-A062-8F4613DBC49C}" type="presParOf" srcId="{551EC4E6-AE1D-DD43-B7C4-D7EFBEA2E636}" destId="{7B40AE63-0EA3-0747-BCE5-5F3AB0355BF2}" srcOrd="1" destOrd="0" presId="urn:microsoft.com/office/officeart/2008/layout/HorizontalMultiLevelHierarchy"/>
    <dgm:cxn modelId="{2EDE5A29-AE14-6549-B761-8B5DB4415132}" type="presParOf" srcId="{7B40AE63-0EA3-0747-BCE5-5F3AB0355BF2}" destId="{C852AF5D-E3CA-F844-B775-08DD6E6FB940}" srcOrd="0" destOrd="0" presId="urn:microsoft.com/office/officeart/2008/layout/HorizontalMultiLevelHierarchy"/>
    <dgm:cxn modelId="{8BF10991-F989-6F4D-A2A1-C6EBBBA635CE}" type="presParOf" srcId="{7B40AE63-0EA3-0747-BCE5-5F3AB0355BF2}" destId="{30463D07-8E7F-3146-97CE-76CE82648742}" srcOrd="1" destOrd="0" presId="urn:microsoft.com/office/officeart/2008/layout/HorizontalMultiLevelHierarchy"/>
    <dgm:cxn modelId="{0F6DB18E-31E5-8341-BD40-3B462283A9FB}" type="presParOf" srcId="{551EC4E6-AE1D-DD43-B7C4-D7EFBEA2E636}" destId="{93180932-306E-E545-95F9-2A5635FDC9F1}" srcOrd="2" destOrd="0" presId="urn:microsoft.com/office/officeart/2008/layout/HorizontalMultiLevelHierarchy"/>
    <dgm:cxn modelId="{03E680DD-BB57-9D42-AEA0-F220DE1090F8}" type="presParOf" srcId="{93180932-306E-E545-95F9-2A5635FDC9F1}" destId="{7A2CD5A7-70D6-DE44-803D-0740544CB367}" srcOrd="0" destOrd="0" presId="urn:microsoft.com/office/officeart/2008/layout/HorizontalMultiLevelHierarchy"/>
    <dgm:cxn modelId="{5FA1A8E6-799A-A947-A47A-572067B7E3BF}" type="presParOf" srcId="{551EC4E6-AE1D-DD43-B7C4-D7EFBEA2E636}" destId="{A0C9905E-6DBF-7645-94A7-C4BCDADC46B9}" srcOrd="3" destOrd="0" presId="urn:microsoft.com/office/officeart/2008/layout/HorizontalMultiLevelHierarchy"/>
    <dgm:cxn modelId="{36233774-48AE-F84C-ABD4-2B61AAFCE06C}" type="presParOf" srcId="{A0C9905E-6DBF-7645-94A7-C4BCDADC46B9}" destId="{D3E2E567-EC04-E743-9B8C-985408EA1058}" srcOrd="0" destOrd="0" presId="urn:microsoft.com/office/officeart/2008/layout/HorizontalMultiLevelHierarchy"/>
    <dgm:cxn modelId="{840375CE-D02E-0F46-9143-8EC2FFCE0C34}" type="presParOf" srcId="{A0C9905E-6DBF-7645-94A7-C4BCDADC46B9}" destId="{1488A531-D252-B440-B1DA-4363F37F8970}" srcOrd="1" destOrd="0" presId="urn:microsoft.com/office/officeart/2008/layout/HorizontalMultiLevelHierarchy"/>
    <dgm:cxn modelId="{33BB36F3-D4A8-524C-B2A5-40CFF0EFB1E0}" type="presParOf" srcId="{551EC4E6-AE1D-DD43-B7C4-D7EFBEA2E636}" destId="{1F2800E8-CF94-FD43-8D0E-7E4B278315B1}" srcOrd="4" destOrd="0" presId="urn:microsoft.com/office/officeart/2008/layout/HorizontalMultiLevelHierarchy"/>
    <dgm:cxn modelId="{39AAD062-FC81-1F4A-9197-16BD362E9790}" type="presParOf" srcId="{1F2800E8-CF94-FD43-8D0E-7E4B278315B1}" destId="{938A9782-2B6B-8141-99DA-6568305E0C38}" srcOrd="0" destOrd="0" presId="urn:microsoft.com/office/officeart/2008/layout/HorizontalMultiLevelHierarchy"/>
    <dgm:cxn modelId="{1A0979C3-33B4-394B-9E5D-E35515DDAF8A}" type="presParOf" srcId="{551EC4E6-AE1D-DD43-B7C4-D7EFBEA2E636}" destId="{7377E58F-198D-DE48-B3AF-2D2AF67C403D}" srcOrd="5" destOrd="0" presId="urn:microsoft.com/office/officeart/2008/layout/HorizontalMultiLevelHierarchy"/>
    <dgm:cxn modelId="{45D44FFA-85D7-4E48-A5BE-2C64FF3A9B51}" type="presParOf" srcId="{7377E58F-198D-DE48-B3AF-2D2AF67C403D}" destId="{1C998B4A-F8C8-5D49-862A-38B9C7611407}" srcOrd="0" destOrd="0" presId="urn:microsoft.com/office/officeart/2008/layout/HorizontalMultiLevelHierarchy"/>
    <dgm:cxn modelId="{47DBF7B8-8D00-7447-BADE-6B3BEEEEF15E}" type="presParOf" srcId="{7377E58F-198D-DE48-B3AF-2D2AF67C403D}" destId="{F9C8551A-E3F5-1A41-9D81-BA411262A93F}" srcOrd="1" destOrd="0" presId="urn:microsoft.com/office/officeart/2008/layout/HorizontalMultiLevelHierarchy"/>
    <dgm:cxn modelId="{E207B4F0-9FD2-8A42-8C5A-CAC0765429A9}" type="presParOf" srcId="{551EC4E6-AE1D-DD43-B7C4-D7EFBEA2E636}" destId="{928DE555-0859-B94D-9715-6D45B93E2AAB}" srcOrd="6" destOrd="0" presId="urn:microsoft.com/office/officeart/2008/layout/HorizontalMultiLevelHierarchy"/>
    <dgm:cxn modelId="{88320B27-6251-CB42-BF43-6BDE9602CD58}" type="presParOf" srcId="{928DE555-0859-B94D-9715-6D45B93E2AAB}" destId="{C36F9FE7-1392-7342-A5AE-180D6E793715}" srcOrd="0" destOrd="0" presId="urn:microsoft.com/office/officeart/2008/layout/HorizontalMultiLevelHierarchy"/>
    <dgm:cxn modelId="{87221739-73E8-A84F-9551-82A09DC411B4}" type="presParOf" srcId="{551EC4E6-AE1D-DD43-B7C4-D7EFBEA2E636}" destId="{33F37005-CB6D-384C-9D2B-A6B7C528DE7D}" srcOrd="7" destOrd="0" presId="urn:microsoft.com/office/officeart/2008/layout/HorizontalMultiLevelHierarchy"/>
    <dgm:cxn modelId="{2A7CBEB5-6232-6440-B220-4C5DB2F086BF}" type="presParOf" srcId="{33F37005-CB6D-384C-9D2B-A6B7C528DE7D}" destId="{34EC2BAF-C861-E344-93B6-BD781E999415}" srcOrd="0" destOrd="0" presId="urn:microsoft.com/office/officeart/2008/layout/HorizontalMultiLevelHierarchy"/>
    <dgm:cxn modelId="{B45A76B6-BF1D-C443-8967-361A1F018E9B}" type="presParOf" srcId="{33F37005-CB6D-384C-9D2B-A6B7C528DE7D}" destId="{C1F4DD8D-9955-404F-A05E-96BB48D5CB0F}" srcOrd="1" destOrd="0" presId="urn:microsoft.com/office/officeart/2008/layout/HorizontalMultiLevelHierarchy"/>
    <dgm:cxn modelId="{9BEEFE6C-FAD4-AE47-A4C2-5E2ADFCB299C}" type="presParOf" srcId="{551EC4E6-AE1D-DD43-B7C4-D7EFBEA2E636}" destId="{16C85C82-6470-8646-96C7-31FFA373367A}" srcOrd="8" destOrd="0" presId="urn:microsoft.com/office/officeart/2008/layout/HorizontalMultiLevelHierarchy"/>
    <dgm:cxn modelId="{0CD821DF-681E-1445-A7B5-2BC463E4C725}" type="presParOf" srcId="{16C85C82-6470-8646-96C7-31FFA373367A}" destId="{E75D5FE3-D3A9-DE4C-8738-347AAFDD9B25}" srcOrd="0" destOrd="0" presId="urn:microsoft.com/office/officeart/2008/layout/HorizontalMultiLevelHierarchy"/>
    <dgm:cxn modelId="{1F1C06D7-B2FA-4745-9CAD-58741F0B91DA}" type="presParOf" srcId="{551EC4E6-AE1D-DD43-B7C4-D7EFBEA2E636}" destId="{16461009-0C6D-4842-82BC-5776B4A5EDB2}" srcOrd="9" destOrd="0" presId="urn:microsoft.com/office/officeart/2008/layout/HorizontalMultiLevelHierarchy"/>
    <dgm:cxn modelId="{21A72288-B467-8242-8565-FCFEC4001EDA}" type="presParOf" srcId="{16461009-0C6D-4842-82BC-5776B4A5EDB2}" destId="{54A3275B-2615-A84F-8872-C15EFA9DF312}" srcOrd="0" destOrd="0" presId="urn:microsoft.com/office/officeart/2008/layout/HorizontalMultiLevelHierarchy"/>
    <dgm:cxn modelId="{B5649F93-F657-0F4B-8B9A-6B2E77A12E39}"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8C9B0094-3653-B540-A63E-599C51EC9BDF}" type="presOf" srcId="{CC08C8E7-D5AB-9C4F-A78B-4A8C57EB2D22}" destId="{7111AE39-B455-7C4D-91F4-9E37E3822D07}" srcOrd="0" destOrd="0" presId="urn:microsoft.com/office/officeart/2008/layout/HorizontalMultiLevelHierarchy"/>
    <dgm:cxn modelId="{B7AA534E-4682-8048-9E04-06062ED867EA}" type="presOf" srcId="{A73DCD64-89DF-3E4C-9543-0D417B51464E}" destId="{082A771F-69AF-7C4C-86CB-DF1CD8CB6581}" srcOrd="0" destOrd="0" presId="urn:microsoft.com/office/officeart/2008/layout/HorizontalMultiLevelHierarchy"/>
    <dgm:cxn modelId="{C34DC2D8-DCB2-594A-B77D-28FD50E1C77E}"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5133F6D4-41E5-CF4B-8CC5-DF89E21467B7}" type="presOf" srcId="{773FD5F0-F007-F148-886B-86E72F86266E}" destId="{D3E2E567-EC04-E743-9B8C-985408EA1058}" srcOrd="0" destOrd="0" presId="urn:microsoft.com/office/officeart/2008/layout/HorizontalMultiLevelHierarchy"/>
    <dgm:cxn modelId="{D65EEEAF-EFC1-7547-A8B2-59A17F9A99D1}" type="presOf" srcId="{DD5BF61D-B843-C744-B9A9-3312A1287EF4}" destId="{C852AF5D-E3CA-F844-B775-08DD6E6FB940}" srcOrd="0" destOrd="0" presId="urn:microsoft.com/office/officeart/2008/layout/HorizontalMultiLevelHierarchy"/>
    <dgm:cxn modelId="{471D3D9F-BCF9-0A46-9515-F374FF627117}" type="presOf" srcId="{9BA062DA-6B7A-FC4F-B1BB-7CC4C74C72CE}" destId="{1C998B4A-F8C8-5D49-862A-38B9C7611407}" srcOrd="0" destOrd="0" presId="urn:microsoft.com/office/officeart/2008/layout/HorizontalMultiLevelHierarchy"/>
    <dgm:cxn modelId="{53BD4C77-098E-454E-851E-7397564E35EA}" type="presOf" srcId="{2EFE4671-8583-3540-9262-1FC578B666F4}" destId="{3013142F-A3C7-F746-853E-2CA8B540A8DE}" srcOrd="0" destOrd="0" presId="urn:microsoft.com/office/officeart/2008/layout/HorizontalMultiLevelHierarchy"/>
    <dgm:cxn modelId="{5BAED69E-2921-044C-887B-F724429BADB2}" type="presOf" srcId="{3D31B950-19EC-BA4B-AC0E-A345434DEE63}" destId="{16C85C82-6470-8646-96C7-31FFA373367A}"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8CA51DC0-4D28-7949-BCBC-EA1A08F5F2ED}" type="presOf" srcId="{A73DCD64-89DF-3E4C-9543-0D417B51464E}" destId="{F726EDD3-E670-9B47-8786-4F599884289D}" srcOrd="1" destOrd="0" presId="urn:microsoft.com/office/officeart/2008/layout/HorizontalMultiLevelHierarchy"/>
    <dgm:cxn modelId="{D194F867-D95B-0D4A-BE7A-8C158A28F663}" type="presOf" srcId="{45267C76-6276-B44A-878A-9D61B556EBD7}" destId="{1F2800E8-CF94-FD43-8D0E-7E4B278315B1}" srcOrd="0" destOrd="0" presId="urn:microsoft.com/office/officeart/2008/layout/HorizontalMultiLevelHierarchy"/>
    <dgm:cxn modelId="{47B73085-29A8-8F4C-82F7-43F2FDEC6A3F}" type="presOf" srcId="{CF4D885F-5932-294C-9DC5-50EEF6E74251}" destId="{928DE555-0859-B94D-9715-6D45B93E2AAB}" srcOrd="0" destOrd="0" presId="urn:microsoft.com/office/officeart/2008/layout/HorizontalMultiLevelHierarchy"/>
    <dgm:cxn modelId="{71F0097E-8F9F-164E-90A6-A4B46F5AA2DD}" type="presOf" srcId="{DD9C6C10-8928-CB48-AA40-BA3BAB797612}" destId="{54A3275B-2615-A84F-8872-C15EFA9DF312}"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520AE5-50EB-8743-B48A-12307D4CCE80}" srcId="{CC08C8E7-D5AB-9C4F-A78B-4A8C57EB2D22}" destId="{9BA062DA-6B7A-FC4F-B1BB-7CC4C74C72CE}" srcOrd="2" destOrd="0" parTransId="{45267C76-6276-B44A-878A-9D61B556EBD7}" sibTransId="{3A650251-37F9-7645-8144-FF91C57FC2AC}"/>
    <dgm:cxn modelId="{1681F097-024A-E14B-806E-7A4301096593}" type="presOf" srcId="{AD7D68D5-8DE3-494E-9BCC-07763443C8D3}" destId="{34EC2BAF-C861-E344-93B6-BD781E999415}" srcOrd="0" destOrd="0" presId="urn:microsoft.com/office/officeart/2008/layout/HorizontalMultiLevelHierarchy"/>
    <dgm:cxn modelId="{A28CF74D-6009-C94B-9AF6-2247913CB880}" type="presOf" srcId="{BDC2CFA9-99C6-8347-9628-F8B57513FB8C}" destId="{7A2CD5A7-70D6-DE44-803D-0740544CB367}" srcOrd="1" destOrd="0" presId="urn:microsoft.com/office/officeart/2008/layout/HorizontalMultiLevelHierarchy"/>
    <dgm:cxn modelId="{5BF617E9-EC70-E94F-B0FA-ADD5473C0915}" type="presOf" srcId="{3D31B950-19EC-BA4B-AC0E-A345434DEE63}" destId="{E75D5FE3-D3A9-DE4C-8738-347AAFDD9B25}" srcOrd="1" destOrd="0" presId="urn:microsoft.com/office/officeart/2008/layout/HorizontalMultiLevelHierarchy"/>
    <dgm:cxn modelId="{EAB7FFBA-4903-1C42-B8E8-DA80752F175A}" type="presOf" srcId="{45267C76-6276-B44A-878A-9D61B556EBD7}" destId="{938A9782-2B6B-8141-99DA-6568305E0C38}" srcOrd="1" destOrd="0" presId="urn:microsoft.com/office/officeart/2008/layout/HorizontalMultiLevelHierarchy"/>
    <dgm:cxn modelId="{641BF57D-EC73-F24C-A801-7BE23E276395}" type="presOf" srcId="{CF4D885F-5932-294C-9DC5-50EEF6E74251}" destId="{C36F9FE7-1392-7342-A5AE-180D6E793715}" srcOrd="1" destOrd="0" presId="urn:microsoft.com/office/officeart/2008/layout/HorizontalMultiLevelHierarchy"/>
    <dgm:cxn modelId="{E810E7E0-2A71-AB4F-949E-2859EE55A79A}" type="presParOf" srcId="{3013142F-A3C7-F746-853E-2CA8B540A8DE}" destId="{B764B132-0961-414E-B6FA-FB0C6C1C6CED}" srcOrd="0" destOrd="0" presId="urn:microsoft.com/office/officeart/2008/layout/HorizontalMultiLevelHierarchy"/>
    <dgm:cxn modelId="{1832C79B-33B0-9D4B-A24C-E358A221ADB9}" type="presParOf" srcId="{B764B132-0961-414E-B6FA-FB0C6C1C6CED}" destId="{7111AE39-B455-7C4D-91F4-9E37E3822D07}" srcOrd="0" destOrd="0" presId="urn:microsoft.com/office/officeart/2008/layout/HorizontalMultiLevelHierarchy"/>
    <dgm:cxn modelId="{D9585586-4839-8D4E-80B2-BAF674DA984C}" type="presParOf" srcId="{B764B132-0961-414E-B6FA-FB0C6C1C6CED}" destId="{551EC4E6-AE1D-DD43-B7C4-D7EFBEA2E636}" srcOrd="1" destOrd="0" presId="urn:microsoft.com/office/officeart/2008/layout/HorizontalMultiLevelHierarchy"/>
    <dgm:cxn modelId="{2D943385-8C1F-7444-BDCB-92490B42496E}" type="presParOf" srcId="{551EC4E6-AE1D-DD43-B7C4-D7EFBEA2E636}" destId="{082A771F-69AF-7C4C-86CB-DF1CD8CB6581}" srcOrd="0" destOrd="0" presId="urn:microsoft.com/office/officeart/2008/layout/HorizontalMultiLevelHierarchy"/>
    <dgm:cxn modelId="{1BB339A5-DEA4-F74E-B630-29321F9FDC84}" type="presParOf" srcId="{082A771F-69AF-7C4C-86CB-DF1CD8CB6581}" destId="{F726EDD3-E670-9B47-8786-4F599884289D}" srcOrd="0" destOrd="0" presId="urn:microsoft.com/office/officeart/2008/layout/HorizontalMultiLevelHierarchy"/>
    <dgm:cxn modelId="{00901CD6-6CAE-0441-A877-42C8FF21A419}" type="presParOf" srcId="{551EC4E6-AE1D-DD43-B7C4-D7EFBEA2E636}" destId="{7B40AE63-0EA3-0747-BCE5-5F3AB0355BF2}" srcOrd="1" destOrd="0" presId="urn:microsoft.com/office/officeart/2008/layout/HorizontalMultiLevelHierarchy"/>
    <dgm:cxn modelId="{8DAB918A-11ED-A243-9D19-0DA08D53025D}" type="presParOf" srcId="{7B40AE63-0EA3-0747-BCE5-5F3AB0355BF2}" destId="{C852AF5D-E3CA-F844-B775-08DD6E6FB940}" srcOrd="0" destOrd="0" presId="urn:microsoft.com/office/officeart/2008/layout/HorizontalMultiLevelHierarchy"/>
    <dgm:cxn modelId="{69A8EDE6-C564-934D-A400-5BC790294420}" type="presParOf" srcId="{7B40AE63-0EA3-0747-BCE5-5F3AB0355BF2}" destId="{30463D07-8E7F-3146-97CE-76CE82648742}" srcOrd="1" destOrd="0" presId="urn:microsoft.com/office/officeart/2008/layout/HorizontalMultiLevelHierarchy"/>
    <dgm:cxn modelId="{01E9A38E-D5EC-2548-9249-B2A5719A4584}" type="presParOf" srcId="{551EC4E6-AE1D-DD43-B7C4-D7EFBEA2E636}" destId="{93180932-306E-E545-95F9-2A5635FDC9F1}" srcOrd="2" destOrd="0" presId="urn:microsoft.com/office/officeart/2008/layout/HorizontalMultiLevelHierarchy"/>
    <dgm:cxn modelId="{390EE2FC-DBA2-4E4C-988F-42D8E6BD2BD0}" type="presParOf" srcId="{93180932-306E-E545-95F9-2A5635FDC9F1}" destId="{7A2CD5A7-70D6-DE44-803D-0740544CB367}" srcOrd="0" destOrd="0" presId="urn:microsoft.com/office/officeart/2008/layout/HorizontalMultiLevelHierarchy"/>
    <dgm:cxn modelId="{78DDB88D-4411-DF46-BB21-AD914E06D909}" type="presParOf" srcId="{551EC4E6-AE1D-DD43-B7C4-D7EFBEA2E636}" destId="{A0C9905E-6DBF-7645-94A7-C4BCDADC46B9}" srcOrd="3" destOrd="0" presId="urn:microsoft.com/office/officeart/2008/layout/HorizontalMultiLevelHierarchy"/>
    <dgm:cxn modelId="{F2B48912-67F5-ED46-A3A6-4D070044D6EE}" type="presParOf" srcId="{A0C9905E-6DBF-7645-94A7-C4BCDADC46B9}" destId="{D3E2E567-EC04-E743-9B8C-985408EA1058}" srcOrd="0" destOrd="0" presId="urn:microsoft.com/office/officeart/2008/layout/HorizontalMultiLevelHierarchy"/>
    <dgm:cxn modelId="{80C944F1-F7F3-D745-BCAC-9846AA66C4F9}" type="presParOf" srcId="{A0C9905E-6DBF-7645-94A7-C4BCDADC46B9}" destId="{1488A531-D252-B440-B1DA-4363F37F8970}" srcOrd="1" destOrd="0" presId="urn:microsoft.com/office/officeart/2008/layout/HorizontalMultiLevelHierarchy"/>
    <dgm:cxn modelId="{585EE61A-4383-9445-8E3E-F865EF3E2B3E}" type="presParOf" srcId="{551EC4E6-AE1D-DD43-B7C4-D7EFBEA2E636}" destId="{1F2800E8-CF94-FD43-8D0E-7E4B278315B1}" srcOrd="4" destOrd="0" presId="urn:microsoft.com/office/officeart/2008/layout/HorizontalMultiLevelHierarchy"/>
    <dgm:cxn modelId="{D19E8678-C069-DD48-9CDB-B51A1F0ADC78}" type="presParOf" srcId="{1F2800E8-CF94-FD43-8D0E-7E4B278315B1}" destId="{938A9782-2B6B-8141-99DA-6568305E0C38}" srcOrd="0" destOrd="0" presId="urn:microsoft.com/office/officeart/2008/layout/HorizontalMultiLevelHierarchy"/>
    <dgm:cxn modelId="{DCF7935B-E96F-484A-A6F3-C82B669C49A3}" type="presParOf" srcId="{551EC4E6-AE1D-DD43-B7C4-D7EFBEA2E636}" destId="{7377E58F-198D-DE48-B3AF-2D2AF67C403D}" srcOrd="5" destOrd="0" presId="urn:microsoft.com/office/officeart/2008/layout/HorizontalMultiLevelHierarchy"/>
    <dgm:cxn modelId="{726C3D95-62BA-6A4F-8ED6-1F56B7664266}" type="presParOf" srcId="{7377E58F-198D-DE48-B3AF-2D2AF67C403D}" destId="{1C998B4A-F8C8-5D49-862A-38B9C7611407}" srcOrd="0" destOrd="0" presId="urn:microsoft.com/office/officeart/2008/layout/HorizontalMultiLevelHierarchy"/>
    <dgm:cxn modelId="{ED0AA976-8F7F-644D-B8D1-93F78259607F}" type="presParOf" srcId="{7377E58F-198D-DE48-B3AF-2D2AF67C403D}" destId="{F9C8551A-E3F5-1A41-9D81-BA411262A93F}" srcOrd="1" destOrd="0" presId="urn:microsoft.com/office/officeart/2008/layout/HorizontalMultiLevelHierarchy"/>
    <dgm:cxn modelId="{C3531936-349E-7A4D-ADEE-B4213FBA9C02}" type="presParOf" srcId="{551EC4E6-AE1D-DD43-B7C4-D7EFBEA2E636}" destId="{928DE555-0859-B94D-9715-6D45B93E2AAB}" srcOrd="6" destOrd="0" presId="urn:microsoft.com/office/officeart/2008/layout/HorizontalMultiLevelHierarchy"/>
    <dgm:cxn modelId="{96B7D029-0A8C-5C46-BADC-73FA189ACEC6}" type="presParOf" srcId="{928DE555-0859-B94D-9715-6D45B93E2AAB}" destId="{C36F9FE7-1392-7342-A5AE-180D6E793715}" srcOrd="0" destOrd="0" presId="urn:microsoft.com/office/officeart/2008/layout/HorizontalMultiLevelHierarchy"/>
    <dgm:cxn modelId="{7738F1E9-287B-1045-9454-6324A8188E99}" type="presParOf" srcId="{551EC4E6-AE1D-DD43-B7C4-D7EFBEA2E636}" destId="{33F37005-CB6D-384C-9D2B-A6B7C528DE7D}" srcOrd="7" destOrd="0" presId="urn:microsoft.com/office/officeart/2008/layout/HorizontalMultiLevelHierarchy"/>
    <dgm:cxn modelId="{C02955A4-7C0B-174A-A1CD-2801110BD323}" type="presParOf" srcId="{33F37005-CB6D-384C-9D2B-A6B7C528DE7D}" destId="{34EC2BAF-C861-E344-93B6-BD781E999415}" srcOrd="0" destOrd="0" presId="urn:microsoft.com/office/officeart/2008/layout/HorizontalMultiLevelHierarchy"/>
    <dgm:cxn modelId="{2FD6FEA4-1826-524E-B9FB-698A52BA87AD}" type="presParOf" srcId="{33F37005-CB6D-384C-9D2B-A6B7C528DE7D}" destId="{C1F4DD8D-9955-404F-A05E-96BB48D5CB0F}" srcOrd="1" destOrd="0" presId="urn:microsoft.com/office/officeart/2008/layout/HorizontalMultiLevelHierarchy"/>
    <dgm:cxn modelId="{2605FF65-8C9D-BC4F-B3F5-05BFF37CCF39}" type="presParOf" srcId="{551EC4E6-AE1D-DD43-B7C4-D7EFBEA2E636}" destId="{16C85C82-6470-8646-96C7-31FFA373367A}" srcOrd="8" destOrd="0" presId="urn:microsoft.com/office/officeart/2008/layout/HorizontalMultiLevelHierarchy"/>
    <dgm:cxn modelId="{FFD9C9C0-3575-6940-84D1-D304737A1F7F}" type="presParOf" srcId="{16C85C82-6470-8646-96C7-31FFA373367A}" destId="{E75D5FE3-D3A9-DE4C-8738-347AAFDD9B25}" srcOrd="0" destOrd="0" presId="urn:microsoft.com/office/officeart/2008/layout/HorizontalMultiLevelHierarchy"/>
    <dgm:cxn modelId="{9A7CB247-E52C-0345-9DDA-3E19745DD9F1}" type="presParOf" srcId="{551EC4E6-AE1D-DD43-B7C4-D7EFBEA2E636}" destId="{16461009-0C6D-4842-82BC-5776B4A5EDB2}" srcOrd="9" destOrd="0" presId="urn:microsoft.com/office/officeart/2008/layout/HorizontalMultiLevelHierarchy"/>
    <dgm:cxn modelId="{F1009F14-3262-E140-8A98-FFBB8DA59C88}" type="presParOf" srcId="{16461009-0C6D-4842-82BC-5776B4A5EDB2}" destId="{54A3275B-2615-A84F-8872-C15EFA9DF312}" srcOrd="0" destOrd="0" presId="urn:microsoft.com/office/officeart/2008/layout/HorizontalMultiLevelHierarchy"/>
    <dgm:cxn modelId="{D2262A3D-94C9-3A4D-A322-EC1D6E624E9A}"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dirty="0" smtClean="0">
              <a:latin typeface="Microsoft YaHei" charset="-122"/>
              <a:ea typeface="Microsoft YaHei" charset="-122"/>
              <a:cs typeface="Microsoft YaHei" charset="-122"/>
            </a:rPr>
            <a:t>3.2</a:t>
          </a:r>
          <a:r>
            <a:rPr lang="zh-CN" altLang="en-US" sz="1100" dirty="0" smtClean="0">
              <a:latin typeface="Microsoft YaHei" charset="-122"/>
              <a:ea typeface="Microsoft YaHei" charset="-122"/>
              <a:cs typeface="Microsoft YaHei" charset="-122"/>
            </a:rPr>
            <a:t> 基数效用论与边际效用分析</a:t>
          </a:r>
          <a:endParaRPr lang="zh-CN" altLang="en-US" sz="11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3.2.1</a:t>
          </a:r>
          <a:r>
            <a:rPr lang="zh-CN" altLang="en-US" sz="1050" dirty="0" smtClean="0">
              <a:solidFill>
                <a:schemeClr val="tx1"/>
              </a:solidFill>
              <a:latin typeface="Microsoft YaHei" charset="-122"/>
              <a:ea typeface="Microsoft YaHei" charset="-122"/>
              <a:cs typeface="Microsoft YaHei" charset="-122"/>
            </a:rPr>
            <a:t> 总效用与边际效用</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3.2.2</a:t>
          </a:r>
          <a:r>
            <a:rPr lang="zh-CN" altLang="en-US" sz="1050" dirty="0" smtClean="0">
              <a:latin typeface="Microsoft YaHei" charset="-122"/>
              <a:ea typeface="Microsoft YaHei" charset="-122"/>
              <a:cs typeface="Microsoft YaHei" charset="-122"/>
            </a:rPr>
            <a:t> 边际效用递减规律</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3.2.3</a:t>
          </a:r>
          <a:r>
            <a:rPr lang="zh-CN" altLang="en-US" sz="1050" dirty="0" smtClean="0">
              <a:latin typeface="Microsoft YaHei" charset="-122"/>
              <a:ea typeface="Microsoft YaHei" charset="-122"/>
              <a:cs typeface="Microsoft YaHei" charset="-122"/>
            </a:rPr>
            <a:t> 消费者均衡</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DD9C6C10-8928-CB48-AA40-BA3BAB797612}">
      <dgm:prSet phldrT="[文本]" custT="1"/>
      <dgm:spPr/>
      <dgm:t>
        <a:bodyPr/>
        <a:lstStyle/>
        <a:p>
          <a:pPr algn="l"/>
          <a:r>
            <a:rPr lang="en-US" altLang="zh-CN" sz="1050" dirty="0" smtClean="0">
              <a:latin typeface="Microsoft YaHei" charset="-122"/>
              <a:ea typeface="Microsoft YaHei" charset="-122"/>
              <a:cs typeface="Microsoft YaHei" charset="-122"/>
            </a:rPr>
            <a:t>3.2.5</a:t>
          </a:r>
          <a:r>
            <a:rPr lang="zh-CN" altLang="en-US" sz="1050" dirty="0" smtClean="0">
              <a:latin typeface="Microsoft YaHei" charset="-122"/>
              <a:ea typeface="Microsoft YaHei" charset="-122"/>
              <a:cs typeface="Microsoft YaHei" charset="-122"/>
            </a:rPr>
            <a:t> 消费者剩余</a:t>
          </a:r>
          <a:endParaRPr lang="zh-CN" altLang="en-US" sz="1050" dirty="0">
            <a:latin typeface="Microsoft YaHei" charset="-122"/>
            <a:ea typeface="Microsoft YaHei" charset="-122"/>
            <a:cs typeface="Microsoft YaHei" charset="-122"/>
          </a:endParaRPr>
        </a:p>
      </dgm:t>
    </dgm:pt>
    <dgm:pt modelId="{3D31B950-19EC-BA4B-AC0E-A345434DEE63}" type="parTrans" cxnId="{5A3EC594-0019-3344-98AA-E3D95CF7B588}">
      <dgm:prSet custT="1"/>
      <dgm:spPr/>
      <dgm:t>
        <a:bodyPr/>
        <a:lstStyle/>
        <a:p>
          <a:endParaRPr lang="zh-CN" altLang="en-US" sz="100"/>
        </a:p>
      </dgm:t>
    </dgm:pt>
    <dgm:pt modelId="{7CBBF025-EBE3-BB41-804F-07DE64CABFED}" type="sibTrans" cxnId="{5A3EC594-0019-3344-98AA-E3D95CF7B588}">
      <dgm:prSet/>
      <dgm:spPr/>
      <dgm:t>
        <a:bodyPr/>
        <a:lstStyle/>
        <a:p>
          <a:endParaRPr lang="zh-CN" altLang="en-US" sz="1000"/>
        </a:p>
      </dgm:t>
    </dgm:pt>
    <dgm:pt modelId="{AD7D68D5-8DE3-494E-9BCC-07763443C8D3}">
      <dgm:prSet phldrT="[文本]" custT="1"/>
      <dgm:spPr/>
      <dgm:t>
        <a:bodyPr/>
        <a:lstStyle/>
        <a:p>
          <a:pPr algn="l"/>
          <a:r>
            <a:rPr lang="en-US" altLang="zh-CN" sz="1050" dirty="0" smtClean="0">
              <a:latin typeface="Microsoft YaHei" charset="-122"/>
              <a:ea typeface="Microsoft YaHei" charset="-122"/>
              <a:cs typeface="Microsoft YaHei" charset="-122"/>
            </a:rPr>
            <a:t>3.2.4</a:t>
          </a:r>
          <a:r>
            <a:rPr lang="zh-CN" altLang="en-US" sz="1050" dirty="0" smtClean="0">
              <a:latin typeface="Microsoft YaHei" charset="-122"/>
              <a:ea typeface="Microsoft YaHei" charset="-122"/>
              <a:cs typeface="Microsoft YaHei" charset="-122"/>
            </a:rPr>
            <a:t> 个人需求曲线的推导</a:t>
          </a:r>
          <a:endParaRPr lang="zh-CN" altLang="en-US" sz="1050" dirty="0">
            <a:latin typeface="Microsoft YaHei" charset="-122"/>
            <a:ea typeface="Microsoft YaHei" charset="-122"/>
            <a:cs typeface="Microsoft YaHei" charset="-122"/>
          </a:endParaRPr>
        </a:p>
      </dgm:t>
    </dgm:pt>
    <dgm:pt modelId="{CF4D885F-5932-294C-9DC5-50EEF6E74251}" type="parTrans" cxnId="{28728D1C-A599-A541-8D2F-D79341C97F65}">
      <dgm:prSet custT="1"/>
      <dgm:spPr/>
      <dgm:t>
        <a:bodyPr/>
        <a:lstStyle/>
        <a:p>
          <a:endParaRPr lang="zh-CN" altLang="en-US" sz="100"/>
        </a:p>
      </dgm:t>
    </dgm:pt>
    <dgm:pt modelId="{6834F317-1570-6747-9733-0463DB251696}" type="sibTrans" cxnId="{28728D1C-A599-A541-8D2F-D79341C97F65}">
      <dgm:prSet/>
      <dgm:spPr/>
      <dgm:t>
        <a:bodyPr/>
        <a:lstStyle/>
        <a:p>
          <a:endParaRPr lang="zh-CN" altLang="en-US" sz="10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2609"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20633" custScaleY="83593" custLinFactNeighborX="18563" custLinFactNeighborY="3182">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21879" custScaleY="83593" custLinFactNeighborX="18563" custLinFactNeighborY="-42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20637" custScaleY="83593" custLinFactNeighborX="18607" custLinFactNeighborY="-42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928DE555-0859-B94D-9715-6D45B93E2AAB}" type="pres">
      <dgm:prSet presAssocID="{CF4D885F-5932-294C-9DC5-50EEF6E74251}" presName="conn2-1" presStyleLbl="parChTrans1D2" presStyleIdx="3" presStyleCnt="5"/>
      <dgm:spPr/>
      <dgm:t>
        <a:bodyPr/>
        <a:lstStyle/>
        <a:p>
          <a:endParaRPr lang="zh-CN" altLang="en-US"/>
        </a:p>
      </dgm:t>
    </dgm:pt>
    <dgm:pt modelId="{C36F9FE7-1392-7342-A5AE-180D6E793715}" type="pres">
      <dgm:prSet presAssocID="{CF4D885F-5932-294C-9DC5-50EEF6E74251}" presName="connTx" presStyleLbl="parChTrans1D2" presStyleIdx="3" presStyleCnt="5"/>
      <dgm:spPr/>
      <dgm:t>
        <a:bodyPr/>
        <a:lstStyle/>
        <a:p>
          <a:endParaRPr lang="zh-CN" altLang="en-US"/>
        </a:p>
      </dgm:t>
    </dgm:pt>
    <dgm:pt modelId="{33F37005-CB6D-384C-9D2B-A6B7C528DE7D}" type="pres">
      <dgm:prSet presAssocID="{AD7D68D5-8DE3-494E-9BCC-07763443C8D3}" presName="root2" presStyleCnt="0"/>
      <dgm:spPr/>
    </dgm:pt>
    <dgm:pt modelId="{34EC2BAF-C861-E344-93B6-BD781E999415}" type="pres">
      <dgm:prSet presAssocID="{AD7D68D5-8DE3-494E-9BCC-07763443C8D3}" presName="LevelTwoTextNode" presStyleLbl="node2" presStyleIdx="3" presStyleCnt="5" custScaleX="120637" custScaleY="83593" custLinFactNeighborX="18607">
        <dgm:presLayoutVars>
          <dgm:chPref val="3"/>
        </dgm:presLayoutVars>
      </dgm:prSet>
      <dgm:spPr/>
      <dgm:t>
        <a:bodyPr/>
        <a:lstStyle/>
        <a:p>
          <a:endParaRPr lang="zh-CN" altLang="en-US"/>
        </a:p>
      </dgm:t>
    </dgm:pt>
    <dgm:pt modelId="{C1F4DD8D-9955-404F-A05E-96BB48D5CB0F}" type="pres">
      <dgm:prSet presAssocID="{AD7D68D5-8DE3-494E-9BCC-07763443C8D3}" presName="level3hierChild" presStyleCnt="0"/>
      <dgm:spPr/>
    </dgm:pt>
    <dgm:pt modelId="{16C85C82-6470-8646-96C7-31FFA373367A}" type="pres">
      <dgm:prSet presAssocID="{3D31B950-19EC-BA4B-AC0E-A345434DEE63}" presName="conn2-1" presStyleLbl="parChTrans1D2" presStyleIdx="4" presStyleCnt="5"/>
      <dgm:spPr/>
      <dgm:t>
        <a:bodyPr/>
        <a:lstStyle/>
        <a:p>
          <a:endParaRPr lang="zh-CN" altLang="en-US"/>
        </a:p>
      </dgm:t>
    </dgm:pt>
    <dgm:pt modelId="{E75D5FE3-D3A9-DE4C-8738-347AAFDD9B25}" type="pres">
      <dgm:prSet presAssocID="{3D31B950-19EC-BA4B-AC0E-A345434DEE63}" presName="connTx" presStyleLbl="parChTrans1D2" presStyleIdx="4" presStyleCnt="5"/>
      <dgm:spPr/>
      <dgm:t>
        <a:bodyPr/>
        <a:lstStyle/>
        <a:p>
          <a:endParaRPr lang="zh-CN" altLang="en-US"/>
        </a:p>
      </dgm:t>
    </dgm:pt>
    <dgm:pt modelId="{16461009-0C6D-4842-82BC-5776B4A5EDB2}" type="pres">
      <dgm:prSet presAssocID="{DD9C6C10-8928-CB48-AA40-BA3BAB797612}" presName="root2" presStyleCnt="0"/>
      <dgm:spPr/>
    </dgm:pt>
    <dgm:pt modelId="{54A3275B-2615-A84F-8872-C15EFA9DF312}" type="pres">
      <dgm:prSet presAssocID="{DD9C6C10-8928-CB48-AA40-BA3BAB797612}" presName="LevelTwoTextNode" presStyleLbl="node2" presStyleIdx="4" presStyleCnt="5" custScaleX="120637" custScaleY="83593" custLinFactNeighborX="18607" custLinFactNeighborY="3557">
        <dgm:presLayoutVars>
          <dgm:chPref val="3"/>
        </dgm:presLayoutVars>
      </dgm:prSet>
      <dgm:spPr/>
      <dgm:t>
        <a:bodyPr/>
        <a:lstStyle/>
        <a:p>
          <a:endParaRPr lang="zh-CN" altLang="en-US"/>
        </a:p>
      </dgm:t>
    </dgm:pt>
    <dgm:pt modelId="{FB34C438-1533-744E-B422-683E598803F9}" type="pres">
      <dgm:prSet presAssocID="{DD9C6C10-8928-CB48-AA40-BA3BAB797612}" presName="level3hierChild" presStyleCnt="0"/>
      <dgm:spPr/>
    </dgm:pt>
  </dgm:ptLst>
  <dgm:cxnLst>
    <dgm:cxn modelId="{4988C018-2CB8-284E-B7F7-AB0F2C075362}" type="presOf" srcId="{3D31B950-19EC-BA4B-AC0E-A345434DEE63}" destId="{16C85C82-6470-8646-96C7-31FFA373367A}" srcOrd="0" destOrd="0" presId="urn:microsoft.com/office/officeart/2008/layout/HorizontalMultiLevelHierarchy"/>
    <dgm:cxn modelId="{7C4AE161-3EF0-4743-8E96-5BA6EF990E0B}"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8728D1C-A599-A541-8D2F-D79341C97F65}" srcId="{CC08C8E7-D5AB-9C4F-A78B-4A8C57EB2D22}" destId="{AD7D68D5-8DE3-494E-9BCC-07763443C8D3}" srcOrd="3" destOrd="0" parTransId="{CF4D885F-5932-294C-9DC5-50EEF6E74251}" sibTransId="{6834F317-1570-6747-9733-0463DB251696}"/>
    <dgm:cxn modelId="{6F83B8BC-BD2B-A249-B22E-23A60F1CFA30}" type="presOf" srcId="{CC08C8E7-D5AB-9C4F-A78B-4A8C57EB2D22}" destId="{7111AE39-B455-7C4D-91F4-9E37E3822D07}" srcOrd="0" destOrd="0" presId="urn:microsoft.com/office/officeart/2008/layout/HorizontalMultiLevelHierarchy"/>
    <dgm:cxn modelId="{8E56913E-5006-2F46-AD3A-2185E19CBFED}" type="presOf" srcId="{AD7D68D5-8DE3-494E-9BCC-07763443C8D3}" destId="{34EC2BAF-C861-E344-93B6-BD781E999415}" srcOrd="0" destOrd="0" presId="urn:microsoft.com/office/officeart/2008/layout/HorizontalMultiLevelHierarchy"/>
    <dgm:cxn modelId="{32682577-A71A-C94A-92A6-FDAB00695004}" type="presOf" srcId="{3D31B950-19EC-BA4B-AC0E-A345434DEE63}" destId="{E75D5FE3-D3A9-DE4C-8738-347AAFDD9B25}" srcOrd="1" destOrd="0" presId="urn:microsoft.com/office/officeart/2008/layout/HorizontalMultiLevelHierarchy"/>
    <dgm:cxn modelId="{E36704DD-EE49-5049-81F1-27E83102A74C}" type="presOf" srcId="{773FD5F0-F007-F148-886B-86E72F86266E}" destId="{D3E2E567-EC04-E743-9B8C-985408EA1058}" srcOrd="0" destOrd="0" presId="urn:microsoft.com/office/officeart/2008/layout/HorizontalMultiLevelHierarchy"/>
    <dgm:cxn modelId="{4B123673-7204-B741-A387-D309846C1BBA}" type="presOf" srcId="{CF4D885F-5932-294C-9DC5-50EEF6E74251}" destId="{C36F9FE7-1392-7342-A5AE-180D6E793715}" srcOrd="1" destOrd="0" presId="urn:microsoft.com/office/officeart/2008/layout/HorizontalMultiLevelHierarchy"/>
    <dgm:cxn modelId="{EB40BE2D-4BE5-4745-8E1F-C8FC12726AE6}" type="presOf" srcId="{DD9C6C10-8928-CB48-AA40-BA3BAB797612}" destId="{54A3275B-2615-A84F-8872-C15EFA9DF312}" srcOrd="0" destOrd="0" presId="urn:microsoft.com/office/officeart/2008/layout/HorizontalMultiLevelHierarchy"/>
    <dgm:cxn modelId="{5A3EC594-0019-3344-98AA-E3D95CF7B588}" srcId="{CC08C8E7-D5AB-9C4F-A78B-4A8C57EB2D22}" destId="{DD9C6C10-8928-CB48-AA40-BA3BAB797612}" srcOrd="4" destOrd="0" parTransId="{3D31B950-19EC-BA4B-AC0E-A345434DEE63}" sibTransId="{7CBBF025-EBE3-BB41-804F-07DE64CABFED}"/>
    <dgm:cxn modelId="{8018E820-565F-4F41-B7DF-A6526DDEFA1A}" type="presOf" srcId="{A73DCD64-89DF-3E4C-9543-0D417B51464E}" destId="{082A771F-69AF-7C4C-86CB-DF1CD8CB6581}" srcOrd="0" destOrd="0" presId="urn:microsoft.com/office/officeart/2008/layout/HorizontalMultiLevelHierarchy"/>
    <dgm:cxn modelId="{2DFA1570-2821-DC42-AFC8-2FEF3A081D5C}" type="presOf" srcId="{BDC2CFA9-99C6-8347-9628-F8B57513FB8C}" destId="{93180932-306E-E545-95F9-2A5635FDC9F1}" srcOrd="0" destOrd="0" presId="urn:microsoft.com/office/officeart/2008/layout/HorizontalMultiLevelHierarchy"/>
    <dgm:cxn modelId="{76DA2B03-3D18-6D4B-8153-FAA92D3FAA31}" type="presOf" srcId="{DD5BF61D-B843-C744-B9A9-3312A1287EF4}" destId="{C852AF5D-E3CA-F844-B775-08DD6E6FB940}" srcOrd="0" destOrd="0" presId="urn:microsoft.com/office/officeart/2008/layout/HorizontalMultiLevelHierarchy"/>
    <dgm:cxn modelId="{9956A78D-0EBA-B84B-A91A-DDF3AD4D4096}" type="presOf" srcId="{2EFE4671-8583-3540-9262-1FC578B666F4}" destId="{3013142F-A3C7-F746-853E-2CA8B540A8DE}" srcOrd="0" destOrd="0" presId="urn:microsoft.com/office/officeart/2008/layout/HorizontalMultiLevelHierarchy"/>
    <dgm:cxn modelId="{FE181A6A-7BC0-7448-AD93-8AC71268AD62}"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0E56E5F-60CB-654F-9B9F-E6833BA3C77E}" type="presOf" srcId="{BDC2CFA9-99C6-8347-9628-F8B57513FB8C}" destId="{7A2CD5A7-70D6-DE44-803D-0740544CB367}" srcOrd="1" destOrd="0" presId="urn:microsoft.com/office/officeart/2008/layout/HorizontalMultiLevelHierarchy"/>
    <dgm:cxn modelId="{5A8C9DE9-BF12-DA4B-88AF-4523B1D6151B}" type="presOf" srcId="{CF4D885F-5932-294C-9DC5-50EEF6E74251}" destId="{928DE555-0859-B94D-9715-6D45B93E2AAB}"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14EDE43-4181-2B4C-9B5D-8A7745C45A33}" type="presOf" srcId="{45267C76-6276-B44A-878A-9D61B556EBD7}" destId="{1F2800E8-CF94-FD43-8D0E-7E4B278315B1}" srcOrd="0" destOrd="0" presId="urn:microsoft.com/office/officeart/2008/layout/HorizontalMultiLevelHierarchy"/>
    <dgm:cxn modelId="{7CC40752-3EB5-1047-A2D8-73EC414E0179}" type="presOf" srcId="{A73DCD64-89DF-3E4C-9543-0D417B51464E}" destId="{F726EDD3-E670-9B47-8786-4F599884289D}" srcOrd="1" destOrd="0" presId="urn:microsoft.com/office/officeart/2008/layout/HorizontalMultiLevelHierarchy"/>
    <dgm:cxn modelId="{3DD8595A-77BA-BD40-A96A-468537BFE4EA}" type="presParOf" srcId="{3013142F-A3C7-F746-853E-2CA8B540A8DE}" destId="{B764B132-0961-414E-B6FA-FB0C6C1C6CED}" srcOrd="0" destOrd="0" presId="urn:microsoft.com/office/officeart/2008/layout/HorizontalMultiLevelHierarchy"/>
    <dgm:cxn modelId="{677748C7-3688-5F4C-B4AF-8E7EDAD8EB58}" type="presParOf" srcId="{B764B132-0961-414E-B6FA-FB0C6C1C6CED}" destId="{7111AE39-B455-7C4D-91F4-9E37E3822D07}" srcOrd="0" destOrd="0" presId="urn:microsoft.com/office/officeart/2008/layout/HorizontalMultiLevelHierarchy"/>
    <dgm:cxn modelId="{C290EEF6-D5F0-A14D-98C2-FE87C11F072E}" type="presParOf" srcId="{B764B132-0961-414E-B6FA-FB0C6C1C6CED}" destId="{551EC4E6-AE1D-DD43-B7C4-D7EFBEA2E636}" srcOrd="1" destOrd="0" presId="urn:microsoft.com/office/officeart/2008/layout/HorizontalMultiLevelHierarchy"/>
    <dgm:cxn modelId="{6EF680F3-9840-404D-AB08-96145F51DDBB}" type="presParOf" srcId="{551EC4E6-AE1D-DD43-B7C4-D7EFBEA2E636}" destId="{082A771F-69AF-7C4C-86CB-DF1CD8CB6581}" srcOrd="0" destOrd="0" presId="urn:microsoft.com/office/officeart/2008/layout/HorizontalMultiLevelHierarchy"/>
    <dgm:cxn modelId="{8D77A238-9C9D-AD4C-9C25-06599047A071}" type="presParOf" srcId="{082A771F-69AF-7C4C-86CB-DF1CD8CB6581}" destId="{F726EDD3-E670-9B47-8786-4F599884289D}" srcOrd="0" destOrd="0" presId="urn:microsoft.com/office/officeart/2008/layout/HorizontalMultiLevelHierarchy"/>
    <dgm:cxn modelId="{F9E36753-B30A-974E-AD28-2779FC2A6348}" type="presParOf" srcId="{551EC4E6-AE1D-DD43-B7C4-D7EFBEA2E636}" destId="{7B40AE63-0EA3-0747-BCE5-5F3AB0355BF2}" srcOrd="1" destOrd="0" presId="urn:microsoft.com/office/officeart/2008/layout/HorizontalMultiLevelHierarchy"/>
    <dgm:cxn modelId="{80B40A0A-8595-4148-80D5-D22BB48D863A}" type="presParOf" srcId="{7B40AE63-0EA3-0747-BCE5-5F3AB0355BF2}" destId="{C852AF5D-E3CA-F844-B775-08DD6E6FB940}" srcOrd="0" destOrd="0" presId="urn:microsoft.com/office/officeart/2008/layout/HorizontalMultiLevelHierarchy"/>
    <dgm:cxn modelId="{FD0371C3-CFC7-F846-BA5B-655DF80ECD4F}" type="presParOf" srcId="{7B40AE63-0EA3-0747-BCE5-5F3AB0355BF2}" destId="{30463D07-8E7F-3146-97CE-76CE82648742}" srcOrd="1" destOrd="0" presId="urn:microsoft.com/office/officeart/2008/layout/HorizontalMultiLevelHierarchy"/>
    <dgm:cxn modelId="{BABD2238-E9EA-324D-8E7C-6AE342B251C4}" type="presParOf" srcId="{551EC4E6-AE1D-DD43-B7C4-D7EFBEA2E636}" destId="{93180932-306E-E545-95F9-2A5635FDC9F1}" srcOrd="2" destOrd="0" presId="urn:microsoft.com/office/officeart/2008/layout/HorizontalMultiLevelHierarchy"/>
    <dgm:cxn modelId="{BECA8D0F-B491-E245-A8A5-1520529272DF}" type="presParOf" srcId="{93180932-306E-E545-95F9-2A5635FDC9F1}" destId="{7A2CD5A7-70D6-DE44-803D-0740544CB367}" srcOrd="0" destOrd="0" presId="urn:microsoft.com/office/officeart/2008/layout/HorizontalMultiLevelHierarchy"/>
    <dgm:cxn modelId="{375DF0CD-7CFD-DF46-882C-94F7DFFD120F}" type="presParOf" srcId="{551EC4E6-AE1D-DD43-B7C4-D7EFBEA2E636}" destId="{A0C9905E-6DBF-7645-94A7-C4BCDADC46B9}" srcOrd="3" destOrd="0" presId="urn:microsoft.com/office/officeart/2008/layout/HorizontalMultiLevelHierarchy"/>
    <dgm:cxn modelId="{AC46B81A-3242-DE4F-9C97-D53DDDB755E3}" type="presParOf" srcId="{A0C9905E-6DBF-7645-94A7-C4BCDADC46B9}" destId="{D3E2E567-EC04-E743-9B8C-985408EA1058}" srcOrd="0" destOrd="0" presId="urn:microsoft.com/office/officeart/2008/layout/HorizontalMultiLevelHierarchy"/>
    <dgm:cxn modelId="{E235E361-8DE2-5944-B71A-CBF7BFE1E42C}" type="presParOf" srcId="{A0C9905E-6DBF-7645-94A7-C4BCDADC46B9}" destId="{1488A531-D252-B440-B1DA-4363F37F8970}" srcOrd="1" destOrd="0" presId="urn:microsoft.com/office/officeart/2008/layout/HorizontalMultiLevelHierarchy"/>
    <dgm:cxn modelId="{2E4632F2-1D6C-6C47-906F-E5D13F49C759}" type="presParOf" srcId="{551EC4E6-AE1D-DD43-B7C4-D7EFBEA2E636}" destId="{1F2800E8-CF94-FD43-8D0E-7E4B278315B1}" srcOrd="4" destOrd="0" presId="urn:microsoft.com/office/officeart/2008/layout/HorizontalMultiLevelHierarchy"/>
    <dgm:cxn modelId="{286115C1-4BEB-E64F-A3C8-05D3CA99AAA7}" type="presParOf" srcId="{1F2800E8-CF94-FD43-8D0E-7E4B278315B1}" destId="{938A9782-2B6B-8141-99DA-6568305E0C38}" srcOrd="0" destOrd="0" presId="urn:microsoft.com/office/officeart/2008/layout/HorizontalMultiLevelHierarchy"/>
    <dgm:cxn modelId="{3EF183C5-C0AB-FB4B-A640-8A7913273EDC}" type="presParOf" srcId="{551EC4E6-AE1D-DD43-B7C4-D7EFBEA2E636}" destId="{7377E58F-198D-DE48-B3AF-2D2AF67C403D}" srcOrd="5" destOrd="0" presId="urn:microsoft.com/office/officeart/2008/layout/HorizontalMultiLevelHierarchy"/>
    <dgm:cxn modelId="{04368803-DC84-6345-9BAB-402EC7C841D0}" type="presParOf" srcId="{7377E58F-198D-DE48-B3AF-2D2AF67C403D}" destId="{1C998B4A-F8C8-5D49-862A-38B9C7611407}" srcOrd="0" destOrd="0" presId="urn:microsoft.com/office/officeart/2008/layout/HorizontalMultiLevelHierarchy"/>
    <dgm:cxn modelId="{ACFE8E29-DFDC-5948-AFFF-485F91120C74}" type="presParOf" srcId="{7377E58F-198D-DE48-B3AF-2D2AF67C403D}" destId="{F9C8551A-E3F5-1A41-9D81-BA411262A93F}" srcOrd="1" destOrd="0" presId="urn:microsoft.com/office/officeart/2008/layout/HorizontalMultiLevelHierarchy"/>
    <dgm:cxn modelId="{ECF5E478-F0FF-0649-9E84-EF161B7ECA3F}" type="presParOf" srcId="{551EC4E6-AE1D-DD43-B7C4-D7EFBEA2E636}" destId="{928DE555-0859-B94D-9715-6D45B93E2AAB}" srcOrd="6" destOrd="0" presId="urn:microsoft.com/office/officeart/2008/layout/HorizontalMultiLevelHierarchy"/>
    <dgm:cxn modelId="{13A504B3-7201-B04A-8867-0B73FF76CBB6}" type="presParOf" srcId="{928DE555-0859-B94D-9715-6D45B93E2AAB}" destId="{C36F9FE7-1392-7342-A5AE-180D6E793715}" srcOrd="0" destOrd="0" presId="urn:microsoft.com/office/officeart/2008/layout/HorizontalMultiLevelHierarchy"/>
    <dgm:cxn modelId="{1D45F9E1-8F9B-4D4F-9AD1-9CFC10F89772}" type="presParOf" srcId="{551EC4E6-AE1D-DD43-B7C4-D7EFBEA2E636}" destId="{33F37005-CB6D-384C-9D2B-A6B7C528DE7D}" srcOrd="7" destOrd="0" presId="urn:microsoft.com/office/officeart/2008/layout/HorizontalMultiLevelHierarchy"/>
    <dgm:cxn modelId="{183B6559-D13A-1B4B-82BD-758A8A556234}" type="presParOf" srcId="{33F37005-CB6D-384C-9D2B-A6B7C528DE7D}" destId="{34EC2BAF-C861-E344-93B6-BD781E999415}" srcOrd="0" destOrd="0" presId="urn:microsoft.com/office/officeart/2008/layout/HorizontalMultiLevelHierarchy"/>
    <dgm:cxn modelId="{82964474-09AD-9F46-A599-3C1F6F7ACD9E}" type="presParOf" srcId="{33F37005-CB6D-384C-9D2B-A6B7C528DE7D}" destId="{C1F4DD8D-9955-404F-A05E-96BB48D5CB0F}" srcOrd="1" destOrd="0" presId="urn:microsoft.com/office/officeart/2008/layout/HorizontalMultiLevelHierarchy"/>
    <dgm:cxn modelId="{82092B24-2BDF-2142-86FD-837C3863AE50}" type="presParOf" srcId="{551EC4E6-AE1D-DD43-B7C4-D7EFBEA2E636}" destId="{16C85C82-6470-8646-96C7-31FFA373367A}" srcOrd="8" destOrd="0" presId="urn:microsoft.com/office/officeart/2008/layout/HorizontalMultiLevelHierarchy"/>
    <dgm:cxn modelId="{BD620458-69CF-0745-BF14-AF2F3CBE2BAA}" type="presParOf" srcId="{16C85C82-6470-8646-96C7-31FFA373367A}" destId="{E75D5FE3-D3A9-DE4C-8738-347AAFDD9B25}" srcOrd="0" destOrd="0" presId="urn:microsoft.com/office/officeart/2008/layout/HorizontalMultiLevelHierarchy"/>
    <dgm:cxn modelId="{0A0E6499-B401-854C-A78F-30B45623AE21}" type="presParOf" srcId="{551EC4E6-AE1D-DD43-B7C4-D7EFBEA2E636}" destId="{16461009-0C6D-4842-82BC-5776B4A5EDB2}" srcOrd="9" destOrd="0" presId="urn:microsoft.com/office/officeart/2008/layout/HorizontalMultiLevelHierarchy"/>
    <dgm:cxn modelId="{849A1668-3A23-DB40-BE45-A787E608C62A}" type="presParOf" srcId="{16461009-0C6D-4842-82BC-5776B4A5EDB2}" destId="{54A3275B-2615-A84F-8872-C15EFA9DF312}" srcOrd="0" destOrd="0" presId="urn:microsoft.com/office/officeart/2008/layout/HorizontalMultiLevelHierarchy"/>
    <dgm:cxn modelId="{A9A59A31-78F4-5045-B3BB-E942EFA774A0}" type="presParOf" srcId="{16461009-0C6D-4842-82BC-5776B4A5EDB2}" destId="{FB34C438-1533-744E-B422-683E598803F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solidFill>
          <a:srgbClr val="C00000"/>
        </a:solidFill>
        <a:ln>
          <a:solidFill>
            <a:srgbClr val="C0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solidFill>
                <a:schemeClr val="tx1"/>
              </a:solidFill>
              <a:latin typeface="SimSun" charset="-122"/>
              <a:ea typeface="SimSun" charset="-122"/>
              <a:cs typeface="SimSun" charset="-122"/>
            </a:rPr>
            <a:t>第</a:t>
          </a:r>
          <a:r>
            <a:rPr lang="en-US" altLang="zh-CN" sz="2400" kern="1200" dirty="0" smtClean="0">
              <a:solidFill>
                <a:schemeClr val="tx1"/>
              </a:solidFill>
              <a:latin typeface="SimSun" charset="-122"/>
              <a:ea typeface="SimSun" charset="-122"/>
              <a:cs typeface="SimSun" charset="-122"/>
            </a:rPr>
            <a:t>2</a:t>
          </a:r>
          <a:r>
            <a:rPr lang="zh-CN" altLang="en-US" sz="2400" kern="1200" dirty="0" smtClean="0">
              <a:solidFill>
                <a:schemeClr val="tx1"/>
              </a:solidFill>
              <a:latin typeface="SimSun" charset="-122"/>
              <a:ea typeface="SimSun" charset="-122"/>
              <a:cs typeface="SimSun" charset="-122"/>
            </a:rPr>
            <a:t> 章 供求分析</a:t>
          </a:r>
          <a:endParaRPr lang="zh-CN" altLang="en-US" sz="2400" kern="1200" dirty="0">
            <a:solidFill>
              <a:schemeClr val="tx1"/>
            </a:solidFill>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latin typeface="Microsoft YaHei" charset="-122"/>
              <a:ea typeface="Microsoft YaHei" charset="-122"/>
              <a:cs typeface="Microsoft YaHei" charset="-122"/>
            </a:rPr>
            <a:t>2.3</a:t>
          </a:r>
          <a:r>
            <a:rPr lang="zh-CN" altLang="en-US" sz="2800" kern="1200" dirty="0">
              <a:latin typeface="Microsoft YaHei" charset="-122"/>
              <a:ea typeface="Microsoft YaHei" charset="-122"/>
              <a:cs typeface="Microsoft YaHei" charset="-122"/>
            </a:rPr>
            <a:t> 市场均衡分析</a:t>
          </a: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2.3.1</a:t>
          </a:r>
          <a:r>
            <a:rPr lang="zh-CN" altLang="en-US" sz="2000" kern="1200" dirty="0">
              <a:solidFill>
                <a:schemeClr val="tx1"/>
              </a:solidFill>
              <a:latin typeface="Microsoft YaHei" charset="-122"/>
              <a:ea typeface="Microsoft YaHei" charset="-122"/>
              <a:cs typeface="Microsoft YaHei" charset="-122"/>
            </a:rPr>
            <a:t> 市场均衡与供求法则</a:t>
          </a: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2.3.2</a:t>
          </a:r>
          <a:r>
            <a:rPr lang="zh-CN" altLang="en-US" sz="2000" kern="1200" dirty="0">
              <a:solidFill>
                <a:schemeClr val="tx1"/>
              </a:solidFill>
              <a:latin typeface="Microsoft YaHei" charset="-122"/>
              <a:ea typeface="Microsoft YaHei" charset="-122"/>
              <a:cs typeface="Microsoft YaHei" charset="-122"/>
            </a:rPr>
            <a:t> 市场均衡的变动</a:t>
          </a: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2.3.3</a:t>
          </a:r>
          <a:r>
            <a:rPr lang="zh-CN" altLang="en-US" sz="2000" kern="1200" dirty="0">
              <a:solidFill>
                <a:schemeClr val="tx1"/>
              </a:solidFill>
              <a:latin typeface="Microsoft YaHei" charset="-122"/>
              <a:ea typeface="Microsoft YaHei" charset="-122"/>
              <a:cs typeface="Microsoft YaHei" charset="-122"/>
            </a:rPr>
            <a:t> 价格管制对市场均衡的影响</a:t>
          </a:r>
        </a:p>
      </dsp:txBody>
      <dsp:txXfrm>
        <a:off x="4075832" y="3479986"/>
        <a:ext cx="3370320" cy="10275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latin typeface="Microsoft YaHei" charset="-122"/>
              <a:ea typeface="Microsoft YaHei" charset="-122"/>
              <a:cs typeface="Microsoft YaHei" charset="-122"/>
            </a:rPr>
            <a:t>2.3</a:t>
          </a:r>
          <a:r>
            <a:rPr lang="zh-CN" altLang="en-US" sz="2800" kern="1200" dirty="0">
              <a:latin typeface="Microsoft YaHei" charset="-122"/>
              <a:ea typeface="Microsoft YaHei" charset="-122"/>
              <a:cs typeface="Microsoft YaHei" charset="-122"/>
            </a:rPr>
            <a:t> 市场均衡分析</a:t>
          </a: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2.3.1</a:t>
          </a:r>
          <a:r>
            <a:rPr lang="zh-CN" altLang="en-US" sz="2000" kern="1200" dirty="0">
              <a:solidFill>
                <a:schemeClr val="tx1"/>
              </a:solidFill>
              <a:latin typeface="Microsoft YaHei" charset="-122"/>
              <a:ea typeface="Microsoft YaHei" charset="-122"/>
              <a:cs typeface="Microsoft YaHei" charset="-122"/>
            </a:rPr>
            <a:t> 市场均衡与供求法则</a:t>
          </a: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2.3.2</a:t>
          </a:r>
          <a:r>
            <a:rPr lang="zh-CN" altLang="en-US" sz="2000" kern="1200" dirty="0">
              <a:solidFill>
                <a:schemeClr val="tx1"/>
              </a:solidFill>
              <a:latin typeface="Microsoft YaHei" charset="-122"/>
              <a:ea typeface="Microsoft YaHei" charset="-122"/>
              <a:cs typeface="Microsoft YaHei" charset="-122"/>
            </a:rPr>
            <a:t> 市场均衡的变动</a:t>
          </a: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latin typeface="Microsoft YaHei" charset="-122"/>
              <a:ea typeface="Microsoft YaHei" charset="-122"/>
              <a:cs typeface="Microsoft YaHei" charset="-122"/>
            </a:rPr>
            <a:t>2.3.3</a:t>
          </a:r>
          <a:r>
            <a:rPr lang="zh-CN" altLang="en-US" sz="2000" kern="1200" dirty="0">
              <a:solidFill>
                <a:schemeClr val="tx1"/>
              </a:solidFill>
              <a:latin typeface="Microsoft YaHei" charset="-122"/>
              <a:ea typeface="Microsoft YaHei" charset="-122"/>
              <a:cs typeface="Microsoft YaHei" charset="-122"/>
            </a:rPr>
            <a:t> 价格管制对市场均衡的影响</a:t>
          </a:r>
        </a:p>
      </dsp:txBody>
      <dsp:txXfrm>
        <a:off x="4075832" y="3479986"/>
        <a:ext cx="3370320" cy="102753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5" y="986859"/>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0"/>
        <a:ext cx="64700" cy="64700"/>
      </dsp:txXfrm>
    </dsp:sp>
    <dsp:sp modelId="{93180932-306E-E545-95F9-2A5635FDC9F1}">
      <dsp:nvSpPr>
        <dsp:cNvPr id="0" name=""/>
        <dsp:cNvSpPr/>
      </dsp:nvSpPr>
      <dsp:spPr>
        <a:xfrm>
          <a:off x="945835" y="909266"/>
          <a:ext cx="1238862" cy="91440"/>
        </a:xfrm>
        <a:custGeom>
          <a:avLst/>
          <a:gdLst/>
          <a:ahLst/>
          <a:cxnLst/>
          <a:rect l="0" t="0" r="0" b="0"/>
          <a:pathLst>
            <a:path>
              <a:moveTo>
                <a:pt x="0" y="77593"/>
              </a:moveTo>
              <a:lnTo>
                <a:pt x="619431" y="77593"/>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5" y="924004"/>
        <a:ext cx="61963" cy="61963"/>
      </dsp:txXfrm>
    </dsp:sp>
    <dsp:sp modelId="{082A771F-69AF-7C4C-86CB-DF1CD8CB6581}">
      <dsp:nvSpPr>
        <dsp:cNvPr id="0" name=""/>
        <dsp:cNvSpPr/>
      </dsp:nvSpPr>
      <dsp:spPr>
        <a:xfrm>
          <a:off x="945835"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3" y="851985"/>
          <a:ext cx="1357217"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3" y="851985"/>
        <a:ext cx="1357217" cy="269747"/>
      </dsp:txXfrm>
    </dsp:sp>
    <dsp:sp modelId="{C852AF5D-E3CA-F844-B775-08DD6E6FB940}">
      <dsp:nvSpPr>
        <dsp:cNvPr id="0" name=""/>
        <dsp:cNvSpPr/>
      </dsp:nvSpPr>
      <dsp:spPr>
        <a:xfrm>
          <a:off x="2184697" y="409907"/>
          <a:ext cx="1823040"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7"/>
        <a:ext cx="1823040" cy="305422"/>
      </dsp:txXfrm>
    </dsp:sp>
    <dsp:sp modelId="{D3E2E567-EC04-E743-9B8C-985408EA1058}">
      <dsp:nvSpPr>
        <dsp:cNvPr id="0" name=""/>
        <dsp:cNvSpPr/>
      </dsp:nvSpPr>
      <dsp:spPr>
        <a:xfrm>
          <a:off x="2184697" y="802274"/>
          <a:ext cx="1841872" cy="305422"/>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2274"/>
        <a:ext cx="1841872" cy="305422"/>
      </dsp:txXfrm>
    </dsp:sp>
    <dsp:sp modelId="{1C998B4A-F8C8-5D49-862A-38B9C7611407}">
      <dsp:nvSpPr>
        <dsp:cNvPr id="0" name=""/>
        <dsp:cNvSpPr/>
      </dsp:nvSpPr>
      <dsp:spPr>
        <a:xfrm>
          <a:off x="2184697" y="1207891"/>
          <a:ext cx="1823040" cy="305422"/>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0" cy="305422"/>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solidFill>
          <a:schemeClr val="bg1"/>
        </a:solidFill>
        <a:ln>
          <a:solidFill>
            <a:schemeClr val="bg1">
              <a:lumMod val="9500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solidFill>
                <a:schemeClr val="tx1"/>
              </a:solidFill>
              <a:latin typeface="SimSun" charset="-122"/>
              <a:ea typeface="SimSun" charset="-122"/>
              <a:cs typeface="SimSun" charset="-122"/>
            </a:rPr>
            <a:t>第</a:t>
          </a:r>
          <a:r>
            <a:rPr lang="en-US" altLang="zh-CN" sz="2400" kern="1200" dirty="0" smtClean="0">
              <a:solidFill>
                <a:schemeClr val="tx1"/>
              </a:solidFill>
              <a:latin typeface="SimSun" charset="-122"/>
              <a:ea typeface="SimSun" charset="-122"/>
              <a:cs typeface="SimSun" charset="-122"/>
            </a:rPr>
            <a:t>2</a:t>
          </a:r>
          <a:r>
            <a:rPr lang="zh-CN" altLang="en-US" sz="2400" kern="1200" dirty="0" smtClean="0">
              <a:solidFill>
                <a:schemeClr val="tx1"/>
              </a:solidFill>
              <a:latin typeface="SimSun" charset="-122"/>
              <a:ea typeface="SimSun" charset="-122"/>
              <a:cs typeface="SimSun" charset="-122"/>
            </a:rPr>
            <a:t> 章 供求分析</a:t>
          </a:r>
          <a:endParaRPr lang="zh-CN" altLang="en-US" sz="2400" kern="1200" dirty="0">
            <a:solidFill>
              <a:schemeClr val="tx1"/>
            </a:solidFill>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solidFill>
          <a:srgbClr val="C00000"/>
        </a:solidFill>
        <a:ln>
          <a:solidFill>
            <a:srgbClr val="C0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823047" y="2757357"/>
          <a:ext cx="2308378" cy="1156187"/>
        </a:xfrm>
        <a:custGeom>
          <a:avLst/>
          <a:gdLst/>
          <a:ahLst/>
          <a:cxnLst/>
          <a:rect l="0" t="0" r="0" b="0"/>
          <a:pathLst>
            <a:path>
              <a:moveTo>
                <a:pt x="0" y="0"/>
              </a:moveTo>
              <a:lnTo>
                <a:pt x="1154189" y="0"/>
              </a:lnTo>
              <a:lnTo>
                <a:pt x="1154189" y="1156187"/>
              </a:lnTo>
              <a:lnTo>
                <a:pt x="2308378" y="115618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2693" y="3270907"/>
        <a:ext cx="129086" cy="129086"/>
      </dsp:txXfrm>
    </dsp:sp>
    <dsp:sp modelId="{93180932-306E-E545-95F9-2A5635FDC9F1}">
      <dsp:nvSpPr>
        <dsp:cNvPr id="0" name=""/>
        <dsp:cNvSpPr/>
      </dsp:nvSpPr>
      <dsp:spPr>
        <a:xfrm>
          <a:off x="1823047" y="2629123"/>
          <a:ext cx="2308378" cy="128233"/>
        </a:xfrm>
        <a:custGeom>
          <a:avLst/>
          <a:gdLst/>
          <a:ahLst/>
          <a:cxnLst/>
          <a:rect l="0" t="0" r="0" b="0"/>
          <a:pathLst>
            <a:path>
              <a:moveTo>
                <a:pt x="0" y="128233"/>
              </a:moveTo>
              <a:lnTo>
                <a:pt x="1154189" y="128233"/>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9438" y="2635442"/>
        <a:ext cx="115596" cy="115596"/>
      </dsp:txXfrm>
    </dsp:sp>
    <dsp:sp modelId="{082A771F-69AF-7C4C-86CB-DF1CD8CB6581}">
      <dsp:nvSpPr>
        <dsp:cNvPr id="0" name=""/>
        <dsp:cNvSpPr/>
      </dsp:nvSpPr>
      <dsp:spPr>
        <a:xfrm>
          <a:off x="1823047" y="1344702"/>
          <a:ext cx="2308378" cy="1412654"/>
        </a:xfrm>
        <a:custGeom>
          <a:avLst/>
          <a:gdLst/>
          <a:ahLst/>
          <a:cxnLst/>
          <a:rect l="0" t="0" r="0" b="0"/>
          <a:pathLst>
            <a:path>
              <a:moveTo>
                <a:pt x="0" y="1412654"/>
              </a:moveTo>
              <a:lnTo>
                <a:pt x="1154189" y="1412654"/>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09578" y="1983371"/>
        <a:ext cx="135316" cy="135316"/>
      </dsp:txXfrm>
    </dsp:sp>
    <dsp:sp modelId="{7111AE39-B455-7C4D-91F4-9E37E3822D07}">
      <dsp:nvSpPr>
        <dsp:cNvPr id="0" name=""/>
        <dsp:cNvSpPr/>
      </dsp:nvSpPr>
      <dsp:spPr>
        <a:xfrm>
          <a:off x="189291" y="2243588"/>
          <a:ext cx="223997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第三章 消费者效用分析</a:t>
          </a:r>
          <a:endParaRPr lang="zh-CN" altLang="en-US" sz="2800" kern="1200" dirty="0">
            <a:latin typeface="Microsoft YaHei" charset="-122"/>
            <a:ea typeface="Microsoft YaHei" charset="-122"/>
            <a:cs typeface="Microsoft YaHei" charset="-122"/>
          </a:endParaRPr>
        </a:p>
      </dsp:txBody>
      <dsp:txXfrm>
        <a:off x="189291" y="2243588"/>
        <a:ext cx="2239976" cy="1027536"/>
      </dsp:txXfrm>
    </dsp:sp>
    <dsp:sp modelId="{C852AF5D-E3CA-F844-B775-08DD6E6FB940}">
      <dsp:nvSpPr>
        <dsp:cNvPr id="0" name=""/>
        <dsp:cNvSpPr/>
      </dsp:nvSpPr>
      <dsp:spPr>
        <a:xfrm>
          <a:off x="4131426" y="830934"/>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a:t>
          </a:r>
          <a:r>
            <a:rPr lang="zh-CN" altLang="en-US" sz="2000" kern="1200" dirty="0" smtClean="0">
              <a:solidFill>
                <a:schemeClr val="tx1"/>
              </a:solidFill>
              <a:latin typeface="Microsoft YaHei" charset="-122"/>
              <a:ea typeface="Microsoft YaHei" charset="-122"/>
              <a:cs typeface="Microsoft YaHei" charset="-122"/>
            </a:rPr>
            <a:t> 效用理论概述</a:t>
          </a:r>
          <a:endParaRPr lang="zh-CN" altLang="en-US" sz="2000" kern="1200" dirty="0">
            <a:solidFill>
              <a:schemeClr val="tx1"/>
            </a:solidFill>
            <a:latin typeface="Microsoft YaHei" charset="-122"/>
            <a:ea typeface="Microsoft YaHei" charset="-122"/>
            <a:cs typeface="Microsoft YaHei" charset="-122"/>
          </a:endParaRPr>
        </a:p>
      </dsp:txBody>
      <dsp:txXfrm>
        <a:off x="4131426" y="830934"/>
        <a:ext cx="4498738" cy="1027536"/>
      </dsp:txXfrm>
    </dsp:sp>
    <dsp:sp modelId="{D3E2E567-EC04-E743-9B8C-985408EA1058}">
      <dsp:nvSpPr>
        <dsp:cNvPr id="0" name=""/>
        <dsp:cNvSpPr/>
      </dsp:nvSpPr>
      <dsp:spPr>
        <a:xfrm>
          <a:off x="4131426" y="2115355"/>
          <a:ext cx="4545214"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a:t>
          </a:r>
          <a:r>
            <a:rPr lang="zh-CN" altLang="en-US" sz="2000" kern="1200" dirty="0" smtClean="0">
              <a:latin typeface="Microsoft YaHei" charset="-122"/>
              <a:ea typeface="Microsoft YaHei" charset="-122"/>
              <a:cs typeface="Microsoft YaHei" charset="-122"/>
            </a:rPr>
            <a:t> 基数效用论与边际效用分析</a:t>
          </a:r>
          <a:endParaRPr lang="zh-CN" altLang="en-US" sz="2000" kern="1200" dirty="0">
            <a:latin typeface="Microsoft YaHei" charset="-122"/>
            <a:ea typeface="Microsoft YaHei" charset="-122"/>
            <a:cs typeface="Microsoft YaHei" charset="-122"/>
          </a:endParaRPr>
        </a:p>
      </dsp:txBody>
      <dsp:txXfrm>
        <a:off x="4131426" y="2115355"/>
        <a:ext cx="4545214" cy="1027536"/>
      </dsp:txXfrm>
    </dsp:sp>
    <dsp:sp modelId="{1C998B4A-F8C8-5D49-862A-38B9C7611407}">
      <dsp:nvSpPr>
        <dsp:cNvPr id="0" name=""/>
        <dsp:cNvSpPr/>
      </dsp:nvSpPr>
      <dsp:spPr>
        <a:xfrm>
          <a:off x="4131426" y="3399776"/>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4131426" y="3399776"/>
        <a:ext cx="4498738" cy="1027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405622" y="2757451"/>
          <a:ext cx="2698672" cy="1287029"/>
        </a:xfrm>
        <a:custGeom>
          <a:avLst/>
          <a:gdLst/>
          <a:ahLst/>
          <a:cxnLst/>
          <a:rect l="0" t="0" r="0" b="0"/>
          <a:pathLst>
            <a:path>
              <a:moveTo>
                <a:pt x="0" y="0"/>
              </a:moveTo>
              <a:lnTo>
                <a:pt x="1349336" y="0"/>
              </a:lnTo>
              <a:lnTo>
                <a:pt x="1349336" y="1287029"/>
              </a:lnTo>
              <a:lnTo>
                <a:pt x="2698672" y="12870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80211" y="3326219"/>
        <a:ext cx="149493" cy="149493"/>
      </dsp:txXfrm>
    </dsp:sp>
    <dsp:sp modelId="{93180932-306E-E545-95F9-2A5635FDC9F1}">
      <dsp:nvSpPr>
        <dsp:cNvPr id="0" name=""/>
        <dsp:cNvSpPr/>
      </dsp:nvSpPr>
      <dsp:spPr>
        <a:xfrm>
          <a:off x="2405622" y="2711731"/>
          <a:ext cx="2698672" cy="91440"/>
        </a:xfrm>
        <a:custGeom>
          <a:avLst/>
          <a:gdLst/>
          <a:ahLst/>
          <a:cxnLst/>
          <a:rect l="0" t="0" r="0" b="0"/>
          <a:pathLst>
            <a:path>
              <a:moveTo>
                <a:pt x="0" y="45720"/>
              </a:moveTo>
              <a:lnTo>
                <a:pt x="1349336" y="45720"/>
              </a:lnTo>
              <a:lnTo>
                <a:pt x="1349336" y="45815"/>
              </a:lnTo>
              <a:lnTo>
                <a:pt x="2698672" y="45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87491" y="2689984"/>
        <a:ext cx="134933" cy="134933"/>
      </dsp:txXfrm>
    </dsp:sp>
    <dsp:sp modelId="{082A771F-69AF-7C4C-86CB-DF1CD8CB6581}">
      <dsp:nvSpPr>
        <dsp:cNvPr id="0" name=""/>
        <dsp:cNvSpPr/>
      </dsp:nvSpPr>
      <dsp:spPr>
        <a:xfrm>
          <a:off x="2405622" y="1470613"/>
          <a:ext cx="2698672" cy="1286837"/>
        </a:xfrm>
        <a:custGeom>
          <a:avLst/>
          <a:gdLst/>
          <a:ahLst/>
          <a:cxnLst/>
          <a:rect l="0" t="0" r="0" b="0"/>
          <a:pathLst>
            <a:path>
              <a:moveTo>
                <a:pt x="0" y="1286837"/>
              </a:moveTo>
              <a:lnTo>
                <a:pt x="1349336" y="1286837"/>
              </a:lnTo>
              <a:lnTo>
                <a:pt x="1349336" y="0"/>
              </a:lnTo>
              <a:lnTo>
                <a:pt x="269867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680213" y="2039288"/>
        <a:ext cx="149488" cy="149488"/>
      </dsp:txXfrm>
    </dsp:sp>
    <dsp:sp modelId="{7111AE39-B455-7C4D-91F4-9E37E3822D07}">
      <dsp:nvSpPr>
        <dsp:cNvPr id="0" name=""/>
        <dsp:cNvSpPr/>
      </dsp:nvSpPr>
      <dsp:spPr>
        <a:xfrm>
          <a:off x="514182" y="2242677"/>
          <a:ext cx="275333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Microsoft YaHei" charset="-122"/>
              <a:ea typeface="Microsoft YaHei" charset="-122"/>
              <a:cs typeface="Microsoft YaHei" charset="-122"/>
            </a:rPr>
            <a:t>3.1</a:t>
          </a:r>
          <a:r>
            <a:rPr lang="zh-CN" altLang="en-US" sz="2800" kern="1200" dirty="0" smtClean="0">
              <a:latin typeface="Microsoft YaHei" charset="-122"/>
              <a:ea typeface="Microsoft YaHei" charset="-122"/>
              <a:cs typeface="Microsoft YaHei" charset="-122"/>
            </a:rPr>
            <a:t>效用理论概述</a:t>
          </a:r>
          <a:endParaRPr lang="zh-CN" altLang="en-US" sz="2800" kern="1200" dirty="0">
            <a:latin typeface="Microsoft YaHei" charset="-122"/>
            <a:ea typeface="Microsoft YaHei" charset="-122"/>
            <a:cs typeface="Microsoft YaHei" charset="-122"/>
          </a:endParaRPr>
        </a:p>
      </dsp:txBody>
      <dsp:txXfrm>
        <a:off x="514182" y="2242677"/>
        <a:ext cx="2753333" cy="1029546"/>
      </dsp:txXfrm>
    </dsp:sp>
    <dsp:sp modelId="{C852AF5D-E3CA-F844-B775-08DD6E6FB940}">
      <dsp:nvSpPr>
        <dsp:cNvPr id="0" name=""/>
        <dsp:cNvSpPr/>
      </dsp:nvSpPr>
      <dsp:spPr>
        <a:xfrm>
          <a:off x="5104294" y="955840"/>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3.1.1</a:t>
          </a:r>
          <a:r>
            <a:rPr lang="zh-CN" altLang="en-US" sz="2000" kern="1200" dirty="0" smtClean="0">
              <a:solidFill>
                <a:schemeClr val="tx1"/>
              </a:solidFill>
              <a:latin typeface="Microsoft YaHei" charset="-122"/>
              <a:ea typeface="Microsoft YaHei" charset="-122"/>
              <a:cs typeface="Microsoft YaHei" charset="-122"/>
            </a:rPr>
            <a:t>效用的概念</a:t>
          </a:r>
          <a:endParaRPr lang="zh-CN" altLang="en-US" sz="2000" kern="1200" dirty="0">
            <a:solidFill>
              <a:schemeClr val="tx1"/>
            </a:solidFill>
            <a:latin typeface="Microsoft YaHei" charset="-122"/>
            <a:ea typeface="Microsoft YaHei" charset="-122"/>
            <a:cs typeface="Microsoft YaHei" charset="-122"/>
          </a:endParaRPr>
        </a:p>
      </dsp:txBody>
      <dsp:txXfrm>
        <a:off x="5104294" y="955840"/>
        <a:ext cx="3376811" cy="1029546"/>
      </dsp:txXfrm>
    </dsp:sp>
    <dsp:sp modelId="{D3E2E567-EC04-E743-9B8C-985408EA1058}">
      <dsp:nvSpPr>
        <dsp:cNvPr id="0" name=""/>
        <dsp:cNvSpPr/>
      </dsp:nvSpPr>
      <dsp:spPr>
        <a:xfrm>
          <a:off x="5104294" y="2242773"/>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3.1.2</a:t>
          </a:r>
          <a:r>
            <a:rPr lang="zh-CN" altLang="en-US" sz="2000" kern="1200" dirty="0" smtClean="0">
              <a:latin typeface="Microsoft YaHei" charset="-122"/>
              <a:ea typeface="Microsoft YaHei" charset="-122"/>
              <a:cs typeface="Microsoft YaHei" charset="-122"/>
            </a:rPr>
            <a:t> 效用理论的基本假设</a:t>
          </a:r>
          <a:endParaRPr lang="zh-CN" altLang="en-US" sz="2000" kern="1200" dirty="0">
            <a:latin typeface="Microsoft YaHei" charset="-122"/>
            <a:ea typeface="Microsoft YaHei" charset="-122"/>
            <a:cs typeface="Microsoft YaHei" charset="-122"/>
          </a:endParaRPr>
        </a:p>
      </dsp:txBody>
      <dsp:txXfrm>
        <a:off x="5104294" y="2242773"/>
        <a:ext cx="3376811" cy="1029546"/>
      </dsp:txXfrm>
    </dsp:sp>
    <dsp:sp modelId="{1C998B4A-F8C8-5D49-862A-38B9C7611407}">
      <dsp:nvSpPr>
        <dsp:cNvPr id="0" name=""/>
        <dsp:cNvSpPr/>
      </dsp:nvSpPr>
      <dsp:spPr>
        <a:xfrm>
          <a:off x="5104294" y="3529707"/>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3.1.3</a:t>
          </a:r>
          <a:r>
            <a:rPr lang="zh-CN" altLang="en-US" sz="2000" kern="1200" dirty="0" smtClean="0">
              <a:latin typeface="Microsoft YaHei" charset="-122"/>
              <a:ea typeface="Microsoft YaHei" charset="-122"/>
              <a:cs typeface="Microsoft YaHei" charset="-122"/>
            </a:rPr>
            <a:t> 基数效用与序数效用</a:t>
          </a:r>
          <a:endParaRPr lang="zh-CN" altLang="en-US" sz="2000" kern="1200" dirty="0">
            <a:latin typeface="Microsoft YaHei" charset="-122"/>
            <a:ea typeface="Microsoft YaHei" charset="-122"/>
            <a:cs typeface="Microsoft YaHei" charset="-122"/>
          </a:endParaRPr>
        </a:p>
      </dsp:txBody>
      <dsp:txXfrm>
        <a:off x="5104294" y="3529707"/>
        <a:ext cx="3376811" cy="102954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35000" y="1123932"/>
          <a:ext cx="1628012" cy="445286"/>
        </a:xfrm>
        <a:custGeom>
          <a:avLst/>
          <a:gdLst/>
          <a:ahLst/>
          <a:cxnLst/>
          <a:rect l="0" t="0" r="0" b="0"/>
          <a:pathLst>
            <a:path>
              <a:moveTo>
                <a:pt x="0" y="0"/>
              </a:moveTo>
              <a:lnTo>
                <a:pt x="814006" y="0"/>
              </a:lnTo>
              <a:lnTo>
                <a:pt x="814006" y="445286"/>
              </a:lnTo>
              <a:lnTo>
                <a:pt x="1628012" y="4452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811" y="1304380"/>
        <a:ext cx="84390" cy="84390"/>
      </dsp:txXfrm>
    </dsp:sp>
    <dsp:sp modelId="{93180932-306E-E545-95F9-2A5635FDC9F1}">
      <dsp:nvSpPr>
        <dsp:cNvPr id="0" name=""/>
        <dsp:cNvSpPr/>
      </dsp:nvSpPr>
      <dsp:spPr>
        <a:xfrm>
          <a:off x="935000" y="1024834"/>
          <a:ext cx="1628012" cy="91440"/>
        </a:xfrm>
        <a:custGeom>
          <a:avLst/>
          <a:gdLst/>
          <a:ahLst/>
          <a:cxnLst/>
          <a:rect l="0" t="0" r="0" b="0"/>
          <a:pathLst>
            <a:path>
              <a:moveTo>
                <a:pt x="0" y="99097"/>
              </a:moveTo>
              <a:lnTo>
                <a:pt x="814006" y="99097"/>
              </a:lnTo>
              <a:lnTo>
                <a:pt x="814006" y="45720"/>
              </a:lnTo>
              <a:lnTo>
                <a:pt x="162801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8284" y="1029832"/>
        <a:ext cx="81444" cy="81444"/>
      </dsp:txXfrm>
    </dsp:sp>
    <dsp:sp modelId="{082A771F-69AF-7C4C-86CB-DF1CD8CB6581}">
      <dsp:nvSpPr>
        <dsp:cNvPr id="0" name=""/>
        <dsp:cNvSpPr/>
      </dsp:nvSpPr>
      <dsp:spPr>
        <a:xfrm>
          <a:off x="935000" y="571890"/>
          <a:ext cx="1628012" cy="552041"/>
        </a:xfrm>
        <a:custGeom>
          <a:avLst/>
          <a:gdLst/>
          <a:ahLst/>
          <a:cxnLst/>
          <a:rect l="0" t="0" r="0" b="0"/>
          <a:pathLst>
            <a:path>
              <a:moveTo>
                <a:pt x="0" y="552041"/>
              </a:moveTo>
              <a:lnTo>
                <a:pt x="814006" y="552041"/>
              </a:lnTo>
              <a:lnTo>
                <a:pt x="814006" y="0"/>
              </a:lnTo>
              <a:lnTo>
                <a:pt x="162801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6029" y="804934"/>
        <a:ext cx="85953" cy="85953"/>
      </dsp:txXfrm>
    </dsp:sp>
    <dsp:sp modelId="{7111AE39-B455-7C4D-91F4-9E37E3822D07}">
      <dsp:nvSpPr>
        <dsp:cNvPr id="0" name=""/>
        <dsp:cNvSpPr/>
      </dsp:nvSpPr>
      <dsp:spPr>
        <a:xfrm>
          <a:off x="0" y="924466"/>
          <a:ext cx="1471069"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dirty="0" smtClean="0">
              <a:latin typeface="Microsoft YaHei" charset="-122"/>
              <a:ea typeface="Microsoft YaHei" charset="-122"/>
              <a:cs typeface="Microsoft YaHei" charset="-122"/>
            </a:rPr>
            <a:t>3.1</a:t>
          </a:r>
          <a:r>
            <a:rPr lang="zh-CN" altLang="en-US" sz="1400" kern="1200" dirty="0" smtClean="0">
              <a:latin typeface="Microsoft YaHei" charset="-122"/>
              <a:ea typeface="Microsoft YaHei" charset="-122"/>
              <a:cs typeface="Microsoft YaHei" charset="-122"/>
            </a:rPr>
            <a:t>效用理论概述</a:t>
          </a:r>
          <a:endParaRPr lang="zh-CN" altLang="en-US" sz="1400" kern="1200" dirty="0">
            <a:latin typeface="Microsoft YaHei" charset="-122"/>
            <a:ea typeface="Microsoft YaHei" charset="-122"/>
            <a:cs typeface="Microsoft YaHei" charset="-122"/>
          </a:endParaRPr>
        </a:p>
      </dsp:txBody>
      <dsp:txXfrm>
        <a:off x="0" y="924466"/>
        <a:ext cx="1471069" cy="398931"/>
      </dsp:txXfrm>
    </dsp:sp>
    <dsp:sp modelId="{C852AF5D-E3CA-F844-B775-08DD6E6FB940}">
      <dsp:nvSpPr>
        <dsp:cNvPr id="0" name=""/>
        <dsp:cNvSpPr/>
      </dsp:nvSpPr>
      <dsp:spPr>
        <a:xfrm>
          <a:off x="2563012" y="372424"/>
          <a:ext cx="1308455" cy="398931"/>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solidFill>
                <a:schemeClr val="tx1"/>
              </a:solidFill>
              <a:latin typeface="Microsoft YaHei" charset="-122"/>
              <a:ea typeface="Microsoft YaHei" charset="-122"/>
              <a:cs typeface="Microsoft YaHei" charset="-122"/>
            </a:rPr>
            <a:t>3.1.1</a:t>
          </a:r>
          <a:r>
            <a:rPr lang="zh-CN" altLang="en-US" sz="1100" kern="1200" dirty="0" smtClean="0">
              <a:solidFill>
                <a:schemeClr val="tx1"/>
              </a:solidFill>
              <a:latin typeface="Microsoft YaHei" charset="-122"/>
              <a:ea typeface="Microsoft YaHei" charset="-122"/>
              <a:cs typeface="Microsoft YaHei" charset="-122"/>
            </a:rPr>
            <a:t>效用的概念</a:t>
          </a:r>
          <a:endParaRPr lang="zh-CN" altLang="en-US" sz="1100" kern="1200" dirty="0">
            <a:solidFill>
              <a:schemeClr val="tx1"/>
            </a:solidFill>
            <a:latin typeface="Microsoft YaHei" charset="-122"/>
            <a:ea typeface="Microsoft YaHei" charset="-122"/>
            <a:cs typeface="Microsoft YaHei" charset="-122"/>
          </a:endParaRPr>
        </a:p>
      </dsp:txBody>
      <dsp:txXfrm>
        <a:off x="2563012" y="372424"/>
        <a:ext cx="1308455" cy="398931"/>
      </dsp:txXfrm>
    </dsp:sp>
    <dsp:sp modelId="{D3E2E567-EC04-E743-9B8C-985408EA1058}">
      <dsp:nvSpPr>
        <dsp:cNvPr id="0" name=""/>
        <dsp:cNvSpPr/>
      </dsp:nvSpPr>
      <dsp:spPr>
        <a:xfrm>
          <a:off x="2563012" y="871088"/>
          <a:ext cx="1308455" cy="3989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3.1.2</a:t>
          </a:r>
          <a:r>
            <a:rPr lang="zh-CN" altLang="en-US" sz="1100" kern="1200" dirty="0" smtClean="0">
              <a:latin typeface="Microsoft YaHei" charset="-122"/>
              <a:ea typeface="Microsoft YaHei" charset="-122"/>
              <a:cs typeface="Microsoft YaHei" charset="-122"/>
            </a:rPr>
            <a:t> 效用理论的基本假设</a:t>
          </a:r>
          <a:endParaRPr lang="zh-CN" altLang="en-US" sz="1100" kern="1200" dirty="0">
            <a:latin typeface="Microsoft YaHei" charset="-122"/>
            <a:ea typeface="Microsoft YaHei" charset="-122"/>
            <a:cs typeface="Microsoft YaHei" charset="-122"/>
          </a:endParaRPr>
        </a:p>
      </dsp:txBody>
      <dsp:txXfrm>
        <a:off x="2563012" y="871088"/>
        <a:ext cx="1308455" cy="398931"/>
      </dsp:txXfrm>
    </dsp:sp>
    <dsp:sp modelId="{1C998B4A-F8C8-5D49-862A-38B9C7611407}">
      <dsp:nvSpPr>
        <dsp:cNvPr id="0" name=""/>
        <dsp:cNvSpPr/>
      </dsp:nvSpPr>
      <dsp:spPr>
        <a:xfrm>
          <a:off x="2563012" y="1369752"/>
          <a:ext cx="1308455" cy="39893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3.1.3</a:t>
          </a:r>
          <a:r>
            <a:rPr lang="zh-CN" altLang="en-US" sz="1100" kern="1200" dirty="0" smtClean="0">
              <a:latin typeface="Microsoft YaHei" charset="-122"/>
              <a:ea typeface="Microsoft YaHei" charset="-122"/>
              <a:cs typeface="Microsoft YaHei" charset="-122"/>
            </a:rPr>
            <a:t> 基数效用与序数效用</a:t>
          </a:r>
          <a:endParaRPr lang="zh-CN" altLang="en-US" sz="1100" kern="1200" dirty="0">
            <a:latin typeface="Microsoft YaHei" charset="-122"/>
            <a:ea typeface="Microsoft YaHei" charset="-122"/>
            <a:cs typeface="Microsoft YaHei" charset="-122"/>
          </a:endParaRPr>
        </a:p>
      </dsp:txBody>
      <dsp:txXfrm>
        <a:off x="2563012" y="1369752"/>
        <a:ext cx="1308455" cy="398931"/>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823047" y="2757357"/>
          <a:ext cx="2308378" cy="1156187"/>
        </a:xfrm>
        <a:custGeom>
          <a:avLst/>
          <a:gdLst/>
          <a:ahLst/>
          <a:cxnLst/>
          <a:rect l="0" t="0" r="0" b="0"/>
          <a:pathLst>
            <a:path>
              <a:moveTo>
                <a:pt x="0" y="0"/>
              </a:moveTo>
              <a:lnTo>
                <a:pt x="1154189" y="0"/>
              </a:lnTo>
              <a:lnTo>
                <a:pt x="1154189" y="1156187"/>
              </a:lnTo>
              <a:lnTo>
                <a:pt x="2308378" y="115618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2693" y="3270907"/>
        <a:ext cx="129086" cy="129086"/>
      </dsp:txXfrm>
    </dsp:sp>
    <dsp:sp modelId="{93180932-306E-E545-95F9-2A5635FDC9F1}">
      <dsp:nvSpPr>
        <dsp:cNvPr id="0" name=""/>
        <dsp:cNvSpPr/>
      </dsp:nvSpPr>
      <dsp:spPr>
        <a:xfrm>
          <a:off x="1823047" y="2629123"/>
          <a:ext cx="2308378" cy="128233"/>
        </a:xfrm>
        <a:custGeom>
          <a:avLst/>
          <a:gdLst/>
          <a:ahLst/>
          <a:cxnLst/>
          <a:rect l="0" t="0" r="0" b="0"/>
          <a:pathLst>
            <a:path>
              <a:moveTo>
                <a:pt x="0" y="128233"/>
              </a:moveTo>
              <a:lnTo>
                <a:pt x="1154189" y="128233"/>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19438" y="2635442"/>
        <a:ext cx="115596" cy="115596"/>
      </dsp:txXfrm>
    </dsp:sp>
    <dsp:sp modelId="{082A771F-69AF-7C4C-86CB-DF1CD8CB6581}">
      <dsp:nvSpPr>
        <dsp:cNvPr id="0" name=""/>
        <dsp:cNvSpPr/>
      </dsp:nvSpPr>
      <dsp:spPr>
        <a:xfrm>
          <a:off x="1823047" y="1344702"/>
          <a:ext cx="2308378" cy="1412654"/>
        </a:xfrm>
        <a:custGeom>
          <a:avLst/>
          <a:gdLst/>
          <a:ahLst/>
          <a:cxnLst/>
          <a:rect l="0" t="0" r="0" b="0"/>
          <a:pathLst>
            <a:path>
              <a:moveTo>
                <a:pt x="0" y="1412654"/>
              </a:moveTo>
              <a:lnTo>
                <a:pt x="1154189" y="1412654"/>
              </a:lnTo>
              <a:lnTo>
                <a:pt x="1154189" y="0"/>
              </a:lnTo>
              <a:lnTo>
                <a:pt x="230837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909578" y="1983371"/>
        <a:ext cx="135316" cy="135316"/>
      </dsp:txXfrm>
    </dsp:sp>
    <dsp:sp modelId="{7111AE39-B455-7C4D-91F4-9E37E3822D07}">
      <dsp:nvSpPr>
        <dsp:cNvPr id="0" name=""/>
        <dsp:cNvSpPr/>
      </dsp:nvSpPr>
      <dsp:spPr>
        <a:xfrm>
          <a:off x="189291" y="2243588"/>
          <a:ext cx="223997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第三章 消费者效用分析</a:t>
          </a:r>
          <a:endParaRPr lang="zh-CN" altLang="en-US" sz="2800" kern="1200" dirty="0">
            <a:latin typeface="Microsoft YaHei" charset="-122"/>
            <a:ea typeface="Microsoft YaHei" charset="-122"/>
            <a:cs typeface="Microsoft YaHei" charset="-122"/>
          </a:endParaRPr>
        </a:p>
      </dsp:txBody>
      <dsp:txXfrm>
        <a:off x="189291" y="2243588"/>
        <a:ext cx="2239976" cy="1027536"/>
      </dsp:txXfrm>
    </dsp:sp>
    <dsp:sp modelId="{C852AF5D-E3CA-F844-B775-08DD6E6FB940}">
      <dsp:nvSpPr>
        <dsp:cNvPr id="0" name=""/>
        <dsp:cNvSpPr/>
      </dsp:nvSpPr>
      <dsp:spPr>
        <a:xfrm>
          <a:off x="4131426" y="830934"/>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3.1</a:t>
          </a:r>
          <a:r>
            <a:rPr lang="zh-CN" altLang="en-US" sz="2000" kern="1200" dirty="0" smtClean="0">
              <a:solidFill>
                <a:schemeClr val="tx1"/>
              </a:solidFill>
              <a:latin typeface="Microsoft YaHei" charset="-122"/>
              <a:ea typeface="Microsoft YaHei" charset="-122"/>
              <a:cs typeface="Microsoft YaHei" charset="-122"/>
            </a:rPr>
            <a:t> 效用理论概述</a:t>
          </a:r>
          <a:endParaRPr lang="zh-CN" altLang="en-US" sz="2000" kern="1200" dirty="0">
            <a:solidFill>
              <a:schemeClr val="tx1"/>
            </a:solidFill>
            <a:latin typeface="Microsoft YaHei" charset="-122"/>
            <a:ea typeface="Microsoft YaHei" charset="-122"/>
            <a:cs typeface="Microsoft YaHei" charset="-122"/>
          </a:endParaRPr>
        </a:p>
      </dsp:txBody>
      <dsp:txXfrm>
        <a:off x="4131426" y="830934"/>
        <a:ext cx="4498738" cy="1027536"/>
      </dsp:txXfrm>
    </dsp:sp>
    <dsp:sp modelId="{D3E2E567-EC04-E743-9B8C-985408EA1058}">
      <dsp:nvSpPr>
        <dsp:cNvPr id="0" name=""/>
        <dsp:cNvSpPr/>
      </dsp:nvSpPr>
      <dsp:spPr>
        <a:xfrm>
          <a:off x="4131426" y="2115355"/>
          <a:ext cx="4545214"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a:t>
          </a:r>
          <a:r>
            <a:rPr lang="zh-CN" altLang="en-US" sz="2000" kern="1200" dirty="0" smtClean="0">
              <a:latin typeface="Microsoft YaHei" charset="-122"/>
              <a:ea typeface="Microsoft YaHei" charset="-122"/>
              <a:cs typeface="Microsoft YaHei" charset="-122"/>
            </a:rPr>
            <a:t> 基数效用论与边际效用分析</a:t>
          </a:r>
          <a:endParaRPr lang="zh-CN" altLang="en-US" sz="2000" kern="1200" dirty="0">
            <a:latin typeface="Microsoft YaHei" charset="-122"/>
            <a:ea typeface="Microsoft YaHei" charset="-122"/>
            <a:cs typeface="Microsoft YaHei" charset="-122"/>
          </a:endParaRPr>
        </a:p>
      </dsp:txBody>
      <dsp:txXfrm>
        <a:off x="4131426" y="2115355"/>
        <a:ext cx="4545214" cy="1027536"/>
      </dsp:txXfrm>
    </dsp:sp>
    <dsp:sp modelId="{1C998B4A-F8C8-5D49-862A-38B9C7611407}">
      <dsp:nvSpPr>
        <dsp:cNvPr id="0" name=""/>
        <dsp:cNvSpPr/>
      </dsp:nvSpPr>
      <dsp:spPr>
        <a:xfrm>
          <a:off x="4131426" y="3399776"/>
          <a:ext cx="4498738"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3.3</a:t>
          </a:r>
          <a:r>
            <a:rPr lang="zh-CN" altLang="en-US" sz="2000" kern="1200" dirty="0" smtClean="0">
              <a:latin typeface="Microsoft YaHei" charset="-122"/>
              <a:ea typeface="Microsoft YaHei" charset="-122"/>
              <a:cs typeface="Microsoft YaHei" charset="-122"/>
            </a:rPr>
            <a:t> 序数效用论与无差异曲线分析</a:t>
          </a:r>
          <a:endParaRPr lang="zh-CN" altLang="en-US" sz="2000" kern="1200" dirty="0">
            <a:latin typeface="Microsoft YaHei" charset="-122"/>
            <a:ea typeface="Microsoft YaHei" charset="-122"/>
            <a:cs typeface="Microsoft YaHei" charset="-122"/>
          </a:endParaRPr>
        </a:p>
      </dsp:txBody>
      <dsp:txXfrm>
        <a:off x="4131426" y="3399776"/>
        <a:ext cx="4498738" cy="102753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2523419" y="2751489"/>
          <a:ext cx="2027620" cy="2216186"/>
        </a:xfrm>
        <a:custGeom>
          <a:avLst/>
          <a:gdLst/>
          <a:ahLst/>
          <a:cxnLst/>
          <a:rect l="0" t="0" r="0" b="0"/>
          <a:pathLst>
            <a:path>
              <a:moveTo>
                <a:pt x="0" y="0"/>
              </a:moveTo>
              <a:lnTo>
                <a:pt x="1013810" y="0"/>
              </a:lnTo>
              <a:lnTo>
                <a:pt x="1013810" y="2216186"/>
              </a:lnTo>
              <a:lnTo>
                <a:pt x="2027620" y="22161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3462134" y="3784487"/>
        <a:ext cx="150189" cy="150189"/>
      </dsp:txXfrm>
    </dsp:sp>
    <dsp:sp modelId="{928DE555-0859-B94D-9715-6D45B93E2AAB}">
      <dsp:nvSpPr>
        <dsp:cNvPr id="0" name=""/>
        <dsp:cNvSpPr/>
      </dsp:nvSpPr>
      <dsp:spPr>
        <a:xfrm>
          <a:off x="2523419" y="2751489"/>
          <a:ext cx="2027620" cy="1085322"/>
        </a:xfrm>
        <a:custGeom>
          <a:avLst/>
          <a:gdLst/>
          <a:ahLst/>
          <a:cxnLst/>
          <a:rect l="0" t="0" r="0" b="0"/>
          <a:pathLst>
            <a:path>
              <a:moveTo>
                <a:pt x="0" y="0"/>
              </a:moveTo>
              <a:lnTo>
                <a:pt x="1013810" y="0"/>
              </a:lnTo>
              <a:lnTo>
                <a:pt x="1013810" y="1085322"/>
              </a:lnTo>
              <a:lnTo>
                <a:pt x="2027620" y="10853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a:off x="3479733" y="3236655"/>
        <a:ext cx="114990" cy="114990"/>
      </dsp:txXfrm>
    </dsp:sp>
    <dsp:sp modelId="{1F2800E8-CF94-FD43-8D0E-7E4B278315B1}">
      <dsp:nvSpPr>
        <dsp:cNvPr id="0" name=""/>
        <dsp:cNvSpPr/>
      </dsp:nvSpPr>
      <dsp:spPr>
        <a:xfrm>
          <a:off x="2523419" y="2625288"/>
          <a:ext cx="2027620" cy="91440"/>
        </a:xfrm>
        <a:custGeom>
          <a:avLst/>
          <a:gdLst/>
          <a:ahLst/>
          <a:cxnLst/>
          <a:rect l="0" t="0" r="0" b="0"/>
          <a:pathLst>
            <a:path>
              <a:moveTo>
                <a:pt x="0" y="126201"/>
              </a:moveTo>
              <a:lnTo>
                <a:pt x="1013810" y="126201"/>
              </a:lnTo>
              <a:lnTo>
                <a:pt x="1013810" y="45720"/>
              </a:lnTo>
              <a:lnTo>
                <a:pt x="2027620"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86498" y="2620277"/>
        <a:ext cx="101460" cy="101460"/>
      </dsp:txXfrm>
    </dsp:sp>
    <dsp:sp modelId="{93180932-306E-E545-95F9-2A5635FDC9F1}">
      <dsp:nvSpPr>
        <dsp:cNvPr id="0" name=""/>
        <dsp:cNvSpPr/>
      </dsp:nvSpPr>
      <dsp:spPr>
        <a:xfrm>
          <a:off x="2523419" y="1543530"/>
          <a:ext cx="2026318" cy="1207959"/>
        </a:xfrm>
        <a:custGeom>
          <a:avLst/>
          <a:gdLst/>
          <a:ahLst/>
          <a:cxnLst/>
          <a:rect l="0" t="0" r="0" b="0"/>
          <a:pathLst>
            <a:path>
              <a:moveTo>
                <a:pt x="0" y="1207959"/>
              </a:moveTo>
              <a:lnTo>
                <a:pt x="1013159" y="1207959"/>
              </a:lnTo>
              <a:lnTo>
                <a:pt x="1013159" y="0"/>
              </a:lnTo>
              <a:lnTo>
                <a:pt x="202631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7602" y="2088533"/>
        <a:ext cx="117952" cy="117952"/>
      </dsp:txXfrm>
    </dsp:sp>
    <dsp:sp modelId="{082A771F-69AF-7C4C-86CB-DF1CD8CB6581}">
      <dsp:nvSpPr>
        <dsp:cNvPr id="0" name=""/>
        <dsp:cNvSpPr/>
      </dsp:nvSpPr>
      <dsp:spPr>
        <a:xfrm>
          <a:off x="2523419" y="483078"/>
          <a:ext cx="2026318" cy="2268411"/>
        </a:xfrm>
        <a:custGeom>
          <a:avLst/>
          <a:gdLst/>
          <a:ahLst/>
          <a:cxnLst/>
          <a:rect l="0" t="0" r="0" b="0"/>
          <a:pathLst>
            <a:path>
              <a:moveTo>
                <a:pt x="0" y="2268411"/>
              </a:moveTo>
              <a:lnTo>
                <a:pt x="1013159" y="2268411"/>
              </a:lnTo>
              <a:lnTo>
                <a:pt x="1013159" y="0"/>
              </a:lnTo>
              <a:lnTo>
                <a:pt x="202631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60537" y="1541242"/>
        <a:ext cx="152082" cy="152082"/>
      </dsp:txXfrm>
    </dsp:sp>
    <dsp:sp modelId="{7111AE39-B455-7C4D-91F4-9E37E3822D07}">
      <dsp:nvSpPr>
        <dsp:cNvPr id="0" name=""/>
        <dsp:cNvSpPr/>
      </dsp:nvSpPr>
      <dsp:spPr>
        <a:xfrm>
          <a:off x="823680" y="2300498"/>
          <a:ext cx="2497494"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Microsoft YaHei" charset="-122"/>
              <a:ea typeface="Microsoft YaHei" charset="-122"/>
              <a:cs typeface="Microsoft YaHei" charset="-122"/>
            </a:rPr>
            <a:t>3.2</a:t>
          </a:r>
          <a:r>
            <a:rPr lang="zh-CN" altLang="en-US" sz="2400" kern="1200" dirty="0" smtClean="0">
              <a:latin typeface="Microsoft YaHei" charset="-122"/>
              <a:ea typeface="Microsoft YaHei" charset="-122"/>
              <a:cs typeface="Microsoft YaHei" charset="-122"/>
            </a:rPr>
            <a:t> 基数效用论与边际效用分析</a:t>
          </a:r>
          <a:endParaRPr lang="zh-CN" altLang="en-US" sz="2400" kern="1200" dirty="0">
            <a:latin typeface="Microsoft YaHei" charset="-122"/>
            <a:ea typeface="Microsoft YaHei" charset="-122"/>
            <a:cs typeface="Microsoft YaHei" charset="-122"/>
          </a:endParaRPr>
        </a:p>
      </dsp:txBody>
      <dsp:txXfrm>
        <a:off x="823680" y="2300498"/>
        <a:ext cx="2497494" cy="901982"/>
      </dsp:txXfrm>
    </dsp:sp>
    <dsp:sp modelId="{C852AF5D-E3CA-F844-B775-08DD6E6FB940}">
      <dsp:nvSpPr>
        <dsp:cNvPr id="0" name=""/>
        <dsp:cNvSpPr/>
      </dsp:nvSpPr>
      <dsp:spPr>
        <a:xfrm>
          <a:off x="4549737" y="32087"/>
          <a:ext cx="331355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3.2.1</a:t>
          </a:r>
          <a:r>
            <a:rPr lang="zh-CN" altLang="en-US" sz="2000" kern="1200" dirty="0" smtClean="0">
              <a:solidFill>
                <a:schemeClr val="tx1"/>
              </a:solidFill>
              <a:latin typeface="Microsoft YaHei" charset="-122"/>
              <a:ea typeface="Microsoft YaHei" charset="-122"/>
              <a:cs typeface="Microsoft YaHei" charset="-122"/>
            </a:rPr>
            <a:t> 总效用与边际效用</a:t>
          </a:r>
          <a:endParaRPr lang="zh-CN" altLang="en-US" sz="2000" kern="1200" dirty="0">
            <a:solidFill>
              <a:schemeClr val="tx1"/>
            </a:solidFill>
            <a:latin typeface="Microsoft YaHei" charset="-122"/>
            <a:ea typeface="Microsoft YaHei" charset="-122"/>
            <a:cs typeface="Microsoft YaHei" charset="-122"/>
          </a:endParaRPr>
        </a:p>
      </dsp:txBody>
      <dsp:txXfrm>
        <a:off x="4549737" y="32087"/>
        <a:ext cx="3313552" cy="901982"/>
      </dsp:txXfrm>
    </dsp:sp>
    <dsp:sp modelId="{D3E2E567-EC04-E743-9B8C-985408EA1058}">
      <dsp:nvSpPr>
        <dsp:cNvPr id="0" name=""/>
        <dsp:cNvSpPr/>
      </dsp:nvSpPr>
      <dsp:spPr>
        <a:xfrm>
          <a:off x="4549737" y="1092538"/>
          <a:ext cx="334778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3.2.2</a:t>
          </a:r>
          <a:r>
            <a:rPr lang="zh-CN" altLang="en-US" sz="2000" kern="1200" dirty="0" smtClean="0">
              <a:latin typeface="Microsoft YaHei" charset="-122"/>
              <a:ea typeface="Microsoft YaHei" charset="-122"/>
              <a:cs typeface="Microsoft YaHei" charset="-122"/>
            </a:rPr>
            <a:t> 边际效用递减规律</a:t>
          </a:r>
          <a:endParaRPr lang="zh-CN" altLang="en-US" sz="2000" kern="1200" dirty="0">
            <a:latin typeface="Microsoft YaHei" charset="-122"/>
            <a:ea typeface="Microsoft YaHei" charset="-122"/>
            <a:cs typeface="Microsoft YaHei" charset="-122"/>
          </a:endParaRPr>
        </a:p>
      </dsp:txBody>
      <dsp:txXfrm>
        <a:off x="4549737" y="1092538"/>
        <a:ext cx="3347782" cy="901982"/>
      </dsp:txXfrm>
    </dsp:sp>
    <dsp:sp modelId="{1C998B4A-F8C8-5D49-862A-38B9C7611407}">
      <dsp:nvSpPr>
        <dsp:cNvPr id="0" name=""/>
        <dsp:cNvSpPr/>
      </dsp:nvSpPr>
      <dsp:spPr>
        <a:xfrm>
          <a:off x="4551039" y="2220017"/>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3.2.3</a:t>
          </a:r>
          <a:r>
            <a:rPr lang="zh-CN" altLang="en-US" sz="2000" kern="1200" dirty="0" smtClean="0">
              <a:latin typeface="Microsoft YaHei" charset="-122"/>
              <a:ea typeface="Microsoft YaHei" charset="-122"/>
              <a:cs typeface="Microsoft YaHei" charset="-122"/>
            </a:rPr>
            <a:t> 消费者均衡</a:t>
          </a:r>
          <a:endParaRPr lang="zh-CN" altLang="en-US" sz="2000" kern="1200" dirty="0">
            <a:latin typeface="Microsoft YaHei" charset="-122"/>
            <a:ea typeface="Microsoft YaHei" charset="-122"/>
            <a:cs typeface="Microsoft YaHei" charset="-122"/>
          </a:endParaRPr>
        </a:p>
      </dsp:txBody>
      <dsp:txXfrm>
        <a:off x="4551039" y="2220017"/>
        <a:ext cx="3313670" cy="901982"/>
      </dsp:txXfrm>
    </dsp:sp>
    <dsp:sp modelId="{34EC2BAF-C861-E344-93B6-BD781E999415}">
      <dsp:nvSpPr>
        <dsp:cNvPr id="0" name=""/>
        <dsp:cNvSpPr/>
      </dsp:nvSpPr>
      <dsp:spPr>
        <a:xfrm>
          <a:off x="4551039" y="3385820"/>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3.2.4</a:t>
          </a:r>
          <a:r>
            <a:rPr lang="zh-CN" altLang="en-US" sz="2000" kern="1200" dirty="0" smtClean="0">
              <a:latin typeface="Microsoft YaHei" charset="-122"/>
              <a:ea typeface="Microsoft YaHei" charset="-122"/>
              <a:cs typeface="Microsoft YaHei" charset="-122"/>
            </a:rPr>
            <a:t> 个人需求曲线的推导</a:t>
          </a:r>
          <a:endParaRPr lang="zh-CN" altLang="en-US" sz="2000" kern="1200" dirty="0">
            <a:latin typeface="Microsoft YaHei" charset="-122"/>
            <a:ea typeface="Microsoft YaHei" charset="-122"/>
            <a:cs typeface="Microsoft YaHei" charset="-122"/>
          </a:endParaRPr>
        </a:p>
      </dsp:txBody>
      <dsp:txXfrm>
        <a:off x="4551039" y="3385820"/>
        <a:ext cx="3313670" cy="901982"/>
      </dsp:txXfrm>
    </dsp:sp>
    <dsp:sp modelId="{54A3275B-2615-A84F-8872-C15EFA9DF312}">
      <dsp:nvSpPr>
        <dsp:cNvPr id="0" name=""/>
        <dsp:cNvSpPr/>
      </dsp:nvSpPr>
      <dsp:spPr>
        <a:xfrm>
          <a:off x="4551039" y="4516684"/>
          <a:ext cx="3313670"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3.2.5</a:t>
          </a:r>
          <a:r>
            <a:rPr lang="zh-CN" altLang="en-US" sz="2000" kern="1200" dirty="0" smtClean="0">
              <a:latin typeface="Microsoft YaHei" charset="-122"/>
              <a:ea typeface="Microsoft YaHei" charset="-122"/>
              <a:cs typeface="Microsoft YaHei" charset="-122"/>
            </a:rPr>
            <a:t> 消费者剩余</a:t>
          </a:r>
          <a:endParaRPr lang="zh-CN" altLang="en-US" sz="2000" kern="1200" dirty="0">
            <a:latin typeface="Microsoft YaHei" charset="-122"/>
            <a:ea typeface="Microsoft YaHei" charset="-122"/>
            <a:cs typeface="Microsoft YaHei" charset="-122"/>
          </a:endParaRPr>
        </a:p>
      </dsp:txBody>
      <dsp:txXfrm>
        <a:off x="4551039" y="4516684"/>
        <a:ext cx="3313670" cy="901982"/>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945834" y="986860"/>
          <a:ext cx="1238862" cy="373743"/>
        </a:xfrm>
        <a:custGeom>
          <a:avLst/>
          <a:gdLst/>
          <a:ahLst/>
          <a:cxnLst/>
          <a:rect l="0" t="0" r="0" b="0"/>
          <a:pathLst>
            <a:path>
              <a:moveTo>
                <a:pt x="0" y="0"/>
              </a:moveTo>
              <a:lnTo>
                <a:pt x="619431" y="0"/>
              </a:lnTo>
              <a:lnTo>
                <a:pt x="619431" y="373743"/>
              </a:lnTo>
              <a:lnTo>
                <a:pt x="1238862" y="3737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916" y="1141381"/>
        <a:ext cx="64700" cy="64700"/>
      </dsp:txXfrm>
    </dsp:sp>
    <dsp:sp modelId="{93180932-306E-E545-95F9-2A5635FDC9F1}">
      <dsp:nvSpPr>
        <dsp:cNvPr id="0" name=""/>
        <dsp:cNvSpPr/>
      </dsp:nvSpPr>
      <dsp:spPr>
        <a:xfrm>
          <a:off x="945834" y="915891"/>
          <a:ext cx="1238862" cy="91440"/>
        </a:xfrm>
        <a:custGeom>
          <a:avLst/>
          <a:gdLst/>
          <a:ahLst/>
          <a:cxnLst/>
          <a:rect l="0" t="0" r="0" b="0"/>
          <a:pathLst>
            <a:path>
              <a:moveTo>
                <a:pt x="0" y="70968"/>
              </a:moveTo>
              <a:lnTo>
                <a:pt x="619431" y="70968"/>
              </a:lnTo>
              <a:lnTo>
                <a:pt x="619431" y="45720"/>
              </a:lnTo>
              <a:lnTo>
                <a:pt x="123886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4288" y="930633"/>
        <a:ext cx="61956" cy="61956"/>
      </dsp:txXfrm>
    </dsp:sp>
    <dsp:sp modelId="{082A771F-69AF-7C4C-86CB-DF1CD8CB6581}">
      <dsp:nvSpPr>
        <dsp:cNvPr id="0" name=""/>
        <dsp:cNvSpPr/>
      </dsp:nvSpPr>
      <dsp:spPr>
        <a:xfrm>
          <a:off x="945834" y="562619"/>
          <a:ext cx="1238862" cy="424240"/>
        </a:xfrm>
        <a:custGeom>
          <a:avLst/>
          <a:gdLst/>
          <a:ahLst/>
          <a:cxnLst/>
          <a:rect l="0" t="0" r="0" b="0"/>
          <a:pathLst>
            <a:path>
              <a:moveTo>
                <a:pt x="0" y="424240"/>
              </a:moveTo>
              <a:lnTo>
                <a:pt x="619431" y="424240"/>
              </a:lnTo>
              <a:lnTo>
                <a:pt x="619431" y="0"/>
              </a:lnTo>
              <a:lnTo>
                <a:pt x="123886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532529" y="742002"/>
        <a:ext cx="65474" cy="65474"/>
      </dsp:txXfrm>
    </dsp:sp>
    <dsp:sp modelId="{7111AE39-B455-7C4D-91F4-9E37E3822D07}">
      <dsp:nvSpPr>
        <dsp:cNvPr id="0" name=""/>
        <dsp:cNvSpPr/>
      </dsp:nvSpPr>
      <dsp:spPr>
        <a:xfrm>
          <a:off x="132351" y="851986"/>
          <a:ext cx="1357218" cy="26974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latin typeface="Microsoft YaHei" charset="-122"/>
              <a:ea typeface="Microsoft YaHei" charset="-122"/>
              <a:cs typeface="Microsoft YaHei" charset="-122"/>
            </a:rPr>
            <a:t>2.3</a:t>
          </a:r>
          <a:r>
            <a:rPr lang="zh-CN" altLang="en-US" sz="1100" kern="1200" dirty="0">
              <a:latin typeface="Microsoft YaHei" charset="-122"/>
              <a:ea typeface="Microsoft YaHei" charset="-122"/>
              <a:cs typeface="Microsoft YaHei" charset="-122"/>
            </a:rPr>
            <a:t> 市场均衡分析</a:t>
          </a:r>
        </a:p>
      </dsp:txBody>
      <dsp:txXfrm>
        <a:off x="132351" y="851986"/>
        <a:ext cx="1357218" cy="269747"/>
      </dsp:txXfrm>
    </dsp:sp>
    <dsp:sp modelId="{C852AF5D-E3CA-F844-B775-08DD6E6FB940}">
      <dsp:nvSpPr>
        <dsp:cNvPr id="0" name=""/>
        <dsp:cNvSpPr/>
      </dsp:nvSpPr>
      <dsp:spPr>
        <a:xfrm>
          <a:off x="2184697" y="409908"/>
          <a:ext cx="1823041" cy="30542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2.3.1</a:t>
          </a:r>
          <a:r>
            <a:rPr lang="zh-CN" altLang="en-US" sz="1000" kern="1200" dirty="0">
              <a:solidFill>
                <a:schemeClr val="tx1"/>
              </a:solidFill>
              <a:latin typeface="Microsoft YaHei" charset="-122"/>
              <a:ea typeface="Microsoft YaHei" charset="-122"/>
              <a:cs typeface="Microsoft YaHei" charset="-122"/>
            </a:rPr>
            <a:t> 市场均衡与供求法则</a:t>
          </a:r>
        </a:p>
      </dsp:txBody>
      <dsp:txXfrm>
        <a:off x="2184697" y="409908"/>
        <a:ext cx="1823041" cy="305423"/>
      </dsp:txXfrm>
    </dsp:sp>
    <dsp:sp modelId="{D3E2E567-EC04-E743-9B8C-985408EA1058}">
      <dsp:nvSpPr>
        <dsp:cNvPr id="0" name=""/>
        <dsp:cNvSpPr/>
      </dsp:nvSpPr>
      <dsp:spPr>
        <a:xfrm>
          <a:off x="2184697" y="808899"/>
          <a:ext cx="1841873"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2.3.2</a:t>
          </a:r>
          <a:r>
            <a:rPr lang="zh-CN" altLang="en-US" sz="1000" kern="1200" dirty="0">
              <a:solidFill>
                <a:schemeClr val="tx1"/>
              </a:solidFill>
              <a:latin typeface="Microsoft YaHei" charset="-122"/>
              <a:ea typeface="Microsoft YaHei" charset="-122"/>
              <a:cs typeface="Microsoft YaHei" charset="-122"/>
            </a:rPr>
            <a:t> 市场均衡的变动</a:t>
          </a:r>
        </a:p>
      </dsp:txBody>
      <dsp:txXfrm>
        <a:off x="2184697" y="808899"/>
        <a:ext cx="1841873" cy="305423"/>
      </dsp:txXfrm>
    </dsp:sp>
    <dsp:sp modelId="{1C998B4A-F8C8-5D49-862A-38B9C7611407}">
      <dsp:nvSpPr>
        <dsp:cNvPr id="0" name=""/>
        <dsp:cNvSpPr/>
      </dsp:nvSpPr>
      <dsp:spPr>
        <a:xfrm>
          <a:off x="2184697" y="1207891"/>
          <a:ext cx="1823041" cy="30542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kern="1200" dirty="0">
              <a:solidFill>
                <a:schemeClr val="tx1"/>
              </a:solidFill>
              <a:latin typeface="Microsoft YaHei" charset="-122"/>
              <a:ea typeface="Microsoft YaHei" charset="-122"/>
              <a:cs typeface="Microsoft YaHei" charset="-122"/>
            </a:rPr>
            <a:t>2.3.3</a:t>
          </a:r>
          <a:r>
            <a:rPr lang="zh-CN" altLang="en-US" sz="1000" kern="1200" dirty="0">
              <a:solidFill>
                <a:schemeClr val="tx1"/>
              </a:solidFill>
              <a:latin typeface="Microsoft YaHei" charset="-122"/>
              <a:ea typeface="Microsoft YaHei" charset="-122"/>
              <a:cs typeface="Microsoft YaHei" charset="-122"/>
            </a:rPr>
            <a:t> 价格管制对市场均衡的影响</a:t>
          </a:r>
        </a:p>
      </dsp:txBody>
      <dsp:txXfrm>
        <a:off x="2184697" y="1207891"/>
        <a:ext cx="1823041" cy="305423"/>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5C82-6470-8646-96C7-31FFA373367A}">
      <dsp:nvSpPr>
        <dsp:cNvPr id="0" name=""/>
        <dsp:cNvSpPr/>
      </dsp:nvSpPr>
      <dsp:spPr>
        <a:xfrm>
          <a:off x="1263659" y="1114789"/>
          <a:ext cx="933868" cy="897615"/>
        </a:xfrm>
        <a:custGeom>
          <a:avLst/>
          <a:gdLst/>
          <a:ahLst/>
          <a:cxnLst/>
          <a:rect l="0" t="0" r="0" b="0"/>
          <a:pathLst>
            <a:path>
              <a:moveTo>
                <a:pt x="0" y="0"/>
              </a:moveTo>
              <a:lnTo>
                <a:pt x="466934" y="0"/>
              </a:lnTo>
              <a:lnTo>
                <a:pt x="466934" y="897615"/>
              </a:lnTo>
              <a:lnTo>
                <a:pt x="933868" y="8976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698211" y="1531214"/>
        <a:ext cx="64765" cy="64765"/>
      </dsp:txXfrm>
    </dsp:sp>
    <dsp:sp modelId="{928DE555-0859-B94D-9715-6D45B93E2AAB}">
      <dsp:nvSpPr>
        <dsp:cNvPr id="0" name=""/>
        <dsp:cNvSpPr/>
      </dsp:nvSpPr>
      <dsp:spPr>
        <a:xfrm>
          <a:off x="1263659" y="1114789"/>
          <a:ext cx="933868" cy="431711"/>
        </a:xfrm>
        <a:custGeom>
          <a:avLst/>
          <a:gdLst/>
          <a:ahLst/>
          <a:cxnLst/>
          <a:rect l="0" t="0" r="0" b="0"/>
          <a:pathLst>
            <a:path>
              <a:moveTo>
                <a:pt x="0" y="0"/>
              </a:moveTo>
              <a:lnTo>
                <a:pt x="466934" y="0"/>
              </a:lnTo>
              <a:lnTo>
                <a:pt x="466934" y="431711"/>
              </a:lnTo>
              <a:lnTo>
                <a:pt x="933868" y="4317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1704873" y="1304924"/>
        <a:ext cx="51441" cy="51441"/>
      </dsp:txXfrm>
    </dsp:sp>
    <dsp:sp modelId="{1F2800E8-CF94-FD43-8D0E-7E4B278315B1}">
      <dsp:nvSpPr>
        <dsp:cNvPr id="0" name=""/>
        <dsp:cNvSpPr/>
      </dsp:nvSpPr>
      <dsp:spPr>
        <a:xfrm>
          <a:off x="1263659" y="1032001"/>
          <a:ext cx="933868" cy="91440"/>
        </a:xfrm>
        <a:custGeom>
          <a:avLst/>
          <a:gdLst/>
          <a:ahLst/>
          <a:cxnLst/>
          <a:rect l="0" t="0" r="0" b="0"/>
          <a:pathLst>
            <a:path>
              <a:moveTo>
                <a:pt x="0" y="82787"/>
              </a:moveTo>
              <a:lnTo>
                <a:pt x="466934" y="82787"/>
              </a:lnTo>
              <a:lnTo>
                <a:pt x="466934" y="45720"/>
              </a:lnTo>
              <a:lnTo>
                <a:pt x="93386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7229" y="1054356"/>
        <a:ext cx="46730" cy="46730"/>
      </dsp:txXfrm>
    </dsp:sp>
    <dsp:sp modelId="{93180932-306E-E545-95F9-2A5635FDC9F1}">
      <dsp:nvSpPr>
        <dsp:cNvPr id="0" name=""/>
        <dsp:cNvSpPr/>
      </dsp:nvSpPr>
      <dsp:spPr>
        <a:xfrm>
          <a:off x="1263659" y="626594"/>
          <a:ext cx="933268" cy="488194"/>
        </a:xfrm>
        <a:custGeom>
          <a:avLst/>
          <a:gdLst/>
          <a:ahLst/>
          <a:cxnLst/>
          <a:rect l="0" t="0" r="0" b="0"/>
          <a:pathLst>
            <a:path>
              <a:moveTo>
                <a:pt x="0" y="488194"/>
              </a:moveTo>
              <a:lnTo>
                <a:pt x="466634" y="488194"/>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703963" y="844360"/>
        <a:ext cx="52662" cy="52662"/>
      </dsp:txXfrm>
    </dsp:sp>
    <dsp:sp modelId="{082A771F-69AF-7C4C-86CB-DF1CD8CB6581}">
      <dsp:nvSpPr>
        <dsp:cNvPr id="0" name=""/>
        <dsp:cNvSpPr/>
      </dsp:nvSpPr>
      <dsp:spPr>
        <a:xfrm>
          <a:off x="1263659" y="206338"/>
          <a:ext cx="933268" cy="908451"/>
        </a:xfrm>
        <a:custGeom>
          <a:avLst/>
          <a:gdLst/>
          <a:ahLst/>
          <a:cxnLst/>
          <a:rect l="0" t="0" r="0" b="0"/>
          <a:pathLst>
            <a:path>
              <a:moveTo>
                <a:pt x="0" y="908451"/>
              </a:moveTo>
              <a:lnTo>
                <a:pt x="466634" y="908451"/>
              </a:lnTo>
              <a:lnTo>
                <a:pt x="466634" y="0"/>
              </a:lnTo>
              <a:lnTo>
                <a:pt x="93326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1697734" y="628003"/>
        <a:ext cx="65120" cy="65120"/>
      </dsp:txXfrm>
    </dsp:sp>
    <dsp:sp modelId="{7111AE39-B455-7C4D-91F4-9E37E3822D07}">
      <dsp:nvSpPr>
        <dsp:cNvPr id="0" name=""/>
        <dsp:cNvSpPr/>
      </dsp:nvSpPr>
      <dsp:spPr>
        <a:xfrm>
          <a:off x="480805" y="907074"/>
          <a:ext cx="1150280" cy="4154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Microsoft YaHei" charset="-122"/>
              <a:ea typeface="Microsoft YaHei" charset="-122"/>
              <a:cs typeface="Microsoft YaHei" charset="-122"/>
            </a:rPr>
            <a:t>3.2</a:t>
          </a:r>
          <a:r>
            <a:rPr lang="zh-CN" altLang="en-US" sz="1100" kern="1200" dirty="0" smtClean="0">
              <a:latin typeface="Microsoft YaHei" charset="-122"/>
              <a:ea typeface="Microsoft YaHei" charset="-122"/>
              <a:cs typeface="Microsoft YaHei" charset="-122"/>
            </a:rPr>
            <a:t> 基数效用论与边际效用分析</a:t>
          </a:r>
          <a:endParaRPr lang="zh-CN" altLang="en-US" sz="1100" kern="1200" dirty="0">
            <a:latin typeface="Microsoft YaHei" charset="-122"/>
            <a:ea typeface="Microsoft YaHei" charset="-122"/>
            <a:cs typeface="Microsoft YaHei" charset="-122"/>
          </a:endParaRPr>
        </a:p>
      </dsp:txBody>
      <dsp:txXfrm>
        <a:off x="480805" y="907074"/>
        <a:ext cx="1150280" cy="415429"/>
      </dsp:txXfrm>
    </dsp:sp>
    <dsp:sp modelId="{C852AF5D-E3CA-F844-B775-08DD6E6FB940}">
      <dsp:nvSpPr>
        <dsp:cNvPr id="0" name=""/>
        <dsp:cNvSpPr/>
      </dsp:nvSpPr>
      <dsp:spPr>
        <a:xfrm>
          <a:off x="2196928" y="32703"/>
          <a:ext cx="1643755"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3.2.1</a:t>
          </a:r>
          <a:r>
            <a:rPr lang="zh-CN" altLang="en-US" sz="1050" kern="1200" dirty="0" smtClean="0">
              <a:solidFill>
                <a:schemeClr val="tx1"/>
              </a:solidFill>
              <a:latin typeface="Microsoft YaHei" charset="-122"/>
              <a:ea typeface="Microsoft YaHei" charset="-122"/>
              <a:cs typeface="Microsoft YaHei" charset="-122"/>
            </a:rPr>
            <a:t> 总效用与边际效用</a:t>
          </a:r>
          <a:endParaRPr lang="zh-CN" altLang="en-US" sz="1050" kern="1200" dirty="0">
            <a:solidFill>
              <a:schemeClr val="tx1"/>
            </a:solidFill>
            <a:latin typeface="Microsoft YaHei" charset="-122"/>
            <a:ea typeface="Microsoft YaHei" charset="-122"/>
            <a:cs typeface="Microsoft YaHei" charset="-122"/>
          </a:endParaRPr>
        </a:p>
      </dsp:txBody>
      <dsp:txXfrm>
        <a:off x="2196928" y="32703"/>
        <a:ext cx="1643755" cy="347269"/>
      </dsp:txXfrm>
    </dsp:sp>
    <dsp:sp modelId="{D3E2E567-EC04-E743-9B8C-985408EA1058}">
      <dsp:nvSpPr>
        <dsp:cNvPr id="0" name=""/>
        <dsp:cNvSpPr/>
      </dsp:nvSpPr>
      <dsp:spPr>
        <a:xfrm>
          <a:off x="2196928" y="452959"/>
          <a:ext cx="1660733" cy="347269"/>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3.2.2</a:t>
          </a:r>
          <a:r>
            <a:rPr lang="zh-CN" altLang="en-US" sz="1050" kern="1200" dirty="0" smtClean="0">
              <a:latin typeface="Microsoft YaHei" charset="-122"/>
              <a:ea typeface="Microsoft YaHei" charset="-122"/>
              <a:cs typeface="Microsoft YaHei" charset="-122"/>
            </a:rPr>
            <a:t> 边际效用递减规律</a:t>
          </a:r>
          <a:endParaRPr lang="zh-CN" altLang="en-US" sz="1050" kern="1200" dirty="0">
            <a:latin typeface="Microsoft YaHei" charset="-122"/>
            <a:ea typeface="Microsoft YaHei" charset="-122"/>
            <a:cs typeface="Microsoft YaHei" charset="-122"/>
          </a:endParaRPr>
        </a:p>
      </dsp:txBody>
      <dsp:txXfrm>
        <a:off x="2196928" y="452959"/>
        <a:ext cx="1660733" cy="347269"/>
      </dsp:txXfrm>
    </dsp:sp>
    <dsp:sp modelId="{1C998B4A-F8C8-5D49-862A-38B9C7611407}">
      <dsp:nvSpPr>
        <dsp:cNvPr id="0" name=""/>
        <dsp:cNvSpPr/>
      </dsp:nvSpPr>
      <dsp:spPr>
        <a:xfrm>
          <a:off x="2197528" y="904086"/>
          <a:ext cx="1643809" cy="34726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3.2.3</a:t>
          </a:r>
          <a:r>
            <a:rPr lang="zh-CN" altLang="en-US" sz="1050" kern="1200" dirty="0" smtClean="0">
              <a:latin typeface="Microsoft YaHei" charset="-122"/>
              <a:ea typeface="Microsoft YaHei" charset="-122"/>
              <a:cs typeface="Microsoft YaHei" charset="-122"/>
            </a:rPr>
            <a:t> 消费者均衡</a:t>
          </a:r>
          <a:endParaRPr lang="zh-CN" altLang="en-US" sz="1050" kern="1200" dirty="0">
            <a:latin typeface="Microsoft YaHei" charset="-122"/>
            <a:ea typeface="Microsoft YaHei" charset="-122"/>
            <a:cs typeface="Microsoft YaHei" charset="-122"/>
          </a:endParaRPr>
        </a:p>
      </dsp:txBody>
      <dsp:txXfrm>
        <a:off x="2197528" y="904086"/>
        <a:ext cx="1643809" cy="347269"/>
      </dsp:txXfrm>
    </dsp:sp>
    <dsp:sp modelId="{34EC2BAF-C861-E344-93B6-BD781E999415}">
      <dsp:nvSpPr>
        <dsp:cNvPr id="0" name=""/>
        <dsp:cNvSpPr/>
      </dsp:nvSpPr>
      <dsp:spPr>
        <a:xfrm>
          <a:off x="2197528" y="1372865"/>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3.2.4</a:t>
          </a:r>
          <a:r>
            <a:rPr lang="zh-CN" altLang="en-US" sz="1050" kern="1200" dirty="0" smtClean="0">
              <a:latin typeface="Microsoft YaHei" charset="-122"/>
              <a:ea typeface="Microsoft YaHei" charset="-122"/>
              <a:cs typeface="Microsoft YaHei" charset="-122"/>
            </a:rPr>
            <a:t> 个人需求曲线的推导</a:t>
          </a:r>
          <a:endParaRPr lang="zh-CN" altLang="en-US" sz="1050" kern="1200" dirty="0">
            <a:latin typeface="Microsoft YaHei" charset="-122"/>
            <a:ea typeface="Microsoft YaHei" charset="-122"/>
            <a:cs typeface="Microsoft YaHei" charset="-122"/>
          </a:endParaRPr>
        </a:p>
      </dsp:txBody>
      <dsp:txXfrm>
        <a:off x="2197528" y="1372865"/>
        <a:ext cx="1643809" cy="347269"/>
      </dsp:txXfrm>
    </dsp:sp>
    <dsp:sp modelId="{54A3275B-2615-A84F-8872-C15EFA9DF312}">
      <dsp:nvSpPr>
        <dsp:cNvPr id="0" name=""/>
        <dsp:cNvSpPr/>
      </dsp:nvSpPr>
      <dsp:spPr>
        <a:xfrm>
          <a:off x="2197528" y="1838769"/>
          <a:ext cx="1643809" cy="34726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3.2.5</a:t>
          </a:r>
          <a:r>
            <a:rPr lang="zh-CN" altLang="en-US" sz="1050" kern="1200" dirty="0" smtClean="0">
              <a:latin typeface="Microsoft YaHei" charset="-122"/>
              <a:ea typeface="Microsoft YaHei" charset="-122"/>
              <a:cs typeface="Microsoft YaHei" charset="-122"/>
            </a:rPr>
            <a:t> 消费者剩余</a:t>
          </a:r>
          <a:endParaRPr lang="zh-CN" altLang="en-US" sz="1050" kern="1200" dirty="0">
            <a:latin typeface="Microsoft YaHei" charset="-122"/>
            <a:ea typeface="Microsoft YaHei" charset="-122"/>
            <a:cs typeface="Microsoft YaHei" charset="-122"/>
          </a:endParaRPr>
        </a:p>
      </dsp:txBody>
      <dsp:txXfrm>
        <a:off x="2197528" y="1838769"/>
        <a:ext cx="1643809" cy="34726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7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7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6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77">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8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8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6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78">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8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63">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8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8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8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6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6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6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65">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64">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7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7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6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76">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8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8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6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77">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8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6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8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8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8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6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6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6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6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63">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8.wmf"/><Relationship Id="rId1" Type="http://schemas.openxmlformats.org/officeDocument/2006/relationships/image" Target="../media/image14.wmf"/><Relationship Id="rId2"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14.wmf"/><Relationship Id="rId1" Type="http://schemas.openxmlformats.org/officeDocument/2006/relationships/image" Target="../media/image16.wmf"/><Relationship Id="rId2"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24.wmf"/><Relationship Id="rId3"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652297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289302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495494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幻灯片图像占位符 1"/>
          <p:cNvSpPr>
            <a:spLocks noGrp="1" noRot="1" noChangeAspect="1" noChangeArrowheads="1" noTextEdit="1"/>
          </p:cNvSpPr>
          <p:nvPr>
            <p:ph type="sldImg" idx="4294967295"/>
          </p:nvPr>
        </p:nvSpPr>
        <p:spPr>
          <a:ln>
            <a:miter lim="800000"/>
          </a:ln>
        </p:spPr>
      </p:sp>
      <p:sp>
        <p:nvSpPr>
          <p:cNvPr id="22528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252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C07BDD52-AE2A-7840-B023-30513E5B6E61}" type="slidenum">
              <a:rPr lang="zh-CN" altLang="en-US">
                <a:latin typeface="等线" charset="-122"/>
                <a:ea typeface="等线" charset="-122"/>
                <a:cs typeface="等线" charset="-122"/>
              </a:rPr>
              <a:pPr/>
              <a:t>10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9267629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2019279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20484485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7792552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3609687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4220660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4488439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1323175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3922691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幻灯片图像占位符 1"/>
          <p:cNvSpPr>
            <a:spLocks noGrp="1" noRot="1" noChangeAspect="1" noChangeArrowheads="1" noTextEdit="1"/>
          </p:cNvSpPr>
          <p:nvPr>
            <p:ph type="sldImg" idx="4294967295"/>
          </p:nvPr>
        </p:nvSpPr>
        <p:spPr>
          <a:ln>
            <a:miter lim="800000"/>
          </a:ln>
        </p:spPr>
      </p:sp>
      <p:sp>
        <p:nvSpPr>
          <p:cNvPr id="221186" name="备注占位符 2"/>
          <p:cNvSpPr>
            <a:spLocks noGrp="1" noChangeArrowheads="1"/>
          </p:cNvSpPr>
          <p:nvPr>
            <p:ph type="body" idx="4294967295"/>
          </p:nvPr>
        </p:nvSpPr>
        <p:spPr/>
        <p:txBody>
          <a:bodyPr/>
          <a:lstStyle/>
          <a:p>
            <a:pPr eaLnBrk="1" hangingPunct="1"/>
            <a:endParaRPr lang="zh-CN" altLang="en-US"/>
          </a:p>
        </p:txBody>
      </p:sp>
      <p:sp>
        <p:nvSpPr>
          <p:cNvPr id="2211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9AEF813E-A973-5645-B9A6-FA1E26A2CB01}" type="slidenum">
              <a:rPr lang="zh-CN" altLang="en-US">
                <a:latin typeface="等线" charset="-122"/>
                <a:ea typeface="等线" charset="-122"/>
                <a:cs typeface="等线" charset="-122"/>
              </a:rPr>
              <a:pPr/>
              <a:t>11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2981377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13630117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567557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278843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96240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幻灯片图像占位符 1"/>
          <p:cNvSpPr>
            <a:spLocks noGrp="1" noRot="1" noChangeAspect="1" noChangeArrowheads="1" noTextEdit="1"/>
          </p:cNvSpPr>
          <p:nvPr>
            <p:ph type="sldImg" idx="4294967295"/>
          </p:nvPr>
        </p:nvSpPr>
        <p:spPr>
          <a:ln>
            <a:miter lim="800000"/>
          </a:ln>
        </p:spPr>
      </p:sp>
      <p:sp>
        <p:nvSpPr>
          <p:cNvPr id="227330" name="备注占位符 2"/>
          <p:cNvSpPr>
            <a:spLocks noGrp="1" noChangeArrowheads="1"/>
          </p:cNvSpPr>
          <p:nvPr>
            <p:ph type="body" idx="4294967295"/>
          </p:nvPr>
        </p:nvSpPr>
        <p:spPr/>
        <p:txBody>
          <a:bodyPr/>
          <a:lstStyle/>
          <a:p>
            <a:pPr eaLnBrk="1" hangingPunct="1"/>
            <a:endParaRPr lang="zh-CN" altLang="en-US"/>
          </a:p>
        </p:txBody>
      </p:sp>
      <p:sp>
        <p:nvSpPr>
          <p:cNvPr id="2273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8A5921-1776-7440-9DE2-0C8B6DB97DBA}" type="slidenum">
              <a:rPr lang="zh-CN" altLang="en-US">
                <a:latin typeface="等线" charset="-122"/>
                <a:ea typeface="等线" charset="-122"/>
                <a:cs typeface="等线" charset="-122"/>
              </a:rPr>
              <a:pPr/>
              <a:t>12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45370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21383659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12284884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7426023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369688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14467884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4535516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14410165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18272287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223880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59253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幻灯片图像占位符 1"/>
          <p:cNvSpPr>
            <a:spLocks noGrp="1" noRot="1" noChangeAspect="1" noChangeArrowheads="1" noTextEdit="1"/>
          </p:cNvSpPr>
          <p:nvPr>
            <p:ph type="sldImg" idx="4294967295"/>
          </p:nvPr>
        </p:nvSpPr>
        <p:spPr>
          <a:ln>
            <a:miter lim="800000"/>
          </a:ln>
        </p:spPr>
      </p:sp>
      <p:sp>
        <p:nvSpPr>
          <p:cNvPr id="229378" name="备注占位符 2"/>
          <p:cNvSpPr>
            <a:spLocks noGrp="1" noChangeArrowheads="1"/>
          </p:cNvSpPr>
          <p:nvPr>
            <p:ph type="body" idx="4294967295"/>
          </p:nvPr>
        </p:nvSpPr>
        <p:spPr/>
        <p:txBody>
          <a:bodyPr/>
          <a:lstStyle/>
          <a:p>
            <a:pPr eaLnBrk="1" hangingPunct="1"/>
            <a:endParaRPr lang="zh-CN" altLang="en-US"/>
          </a:p>
        </p:txBody>
      </p:sp>
      <p:sp>
        <p:nvSpPr>
          <p:cNvPr id="2293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36316687-AEC7-1041-89BA-62FB59A5AC32}" type="slidenum">
              <a:rPr lang="zh-CN" altLang="en-US">
                <a:latin typeface="等线" charset="-122"/>
                <a:ea typeface="等线" charset="-122"/>
                <a:cs typeface="等线" charset="-122"/>
              </a:rPr>
              <a:pPr/>
              <a:t>13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87337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195839739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希腊字母：</a:t>
            </a:r>
            <a:r>
              <a:rPr lang="zh-CN" altLang="en-US" sz="1200" b="0" i="0" kern="1200" dirty="0" smtClean="0">
                <a:solidFill>
                  <a:schemeClr val="tx1"/>
                </a:solidFill>
                <a:effectLst/>
                <a:latin typeface="+mn-lt"/>
                <a:ea typeface="+mn-ea"/>
                <a:cs typeface="+mn-cs"/>
              </a:rPr>
              <a:t>兰木达</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76435098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3766801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也就是，我的最后一块钱用来购买商品</a:t>
            </a:r>
            <a:r>
              <a:rPr lang="en-US" altLang="zh-CN" dirty="0" smtClean="0"/>
              <a:t>X</a:t>
            </a:r>
            <a:r>
              <a:rPr lang="zh-CN" altLang="en-US" dirty="0" smtClean="0"/>
              <a:t>或者</a:t>
            </a:r>
            <a:r>
              <a:rPr lang="en-US" altLang="zh-CN" dirty="0" smtClean="0"/>
              <a:t>Y</a:t>
            </a:r>
            <a:r>
              <a:rPr lang="zh-CN" altLang="en-US" dirty="0" smtClean="0"/>
              <a:t>得到的效用是一样的。</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13180926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也就是，我的最后一块钱用来购买商品</a:t>
            </a:r>
            <a:r>
              <a:rPr lang="en-US" altLang="zh-CN" dirty="0" smtClean="0"/>
              <a:t>X</a:t>
            </a:r>
            <a:r>
              <a:rPr lang="zh-CN" altLang="en-US" dirty="0" smtClean="0"/>
              <a:t>或者</a:t>
            </a:r>
            <a:r>
              <a:rPr lang="en-US" altLang="zh-CN" dirty="0" smtClean="0"/>
              <a:t>Y</a:t>
            </a:r>
            <a:r>
              <a:rPr lang="zh-CN" altLang="en-US" dirty="0" smtClean="0"/>
              <a:t>得到的效用是一样的。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135</a:t>
            </a:fld>
            <a:endParaRPr lang="zh-CN" altLang="en-US"/>
          </a:p>
        </p:txBody>
      </p:sp>
    </p:spTree>
    <p:extLst>
      <p:ext uri="{BB962C8B-B14F-4D97-AF65-F5344CB8AC3E}">
        <p14:creationId xmlns:p14="http://schemas.microsoft.com/office/powerpoint/2010/main" val="19583973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136</a:t>
            </a:fld>
            <a:endParaRPr lang="zh-CN" altLang="en-US"/>
          </a:p>
        </p:txBody>
      </p:sp>
    </p:spTree>
    <p:extLst>
      <p:ext uri="{BB962C8B-B14F-4D97-AF65-F5344CB8AC3E}">
        <p14:creationId xmlns:p14="http://schemas.microsoft.com/office/powerpoint/2010/main" val="2982396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137</a:t>
            </a:fld>
            <a:endParaRPr lang="zh-CN" altLang="en-US"/>
          </a:p>
        </p:txBody>
      </p:sp>
    </p:spTree>
    <p:extLst>
      <p:ext uri="{BB962C8B-B14F-4D97-AF65-F5344CB8AC3E}">
        <p14:creationId xmlns:p14="http://schemas.microsoft.com/office/powerpoint/2010/main" val="3439180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138</a:t>
            </a:fld>
            <a:endParaRPr lang="zh-CN" altLang="en-US"/>
          </a:p>
        </p:txBody>
      </p:sp>
    </p:spTree>
    <p:extLst>
      <p:ext uri="{BB962C8B-B14F-4D97-AF65-F5344CB8AC3E}">
        <p14:creationId xmlns:p14="http://schemas.microsoft.com/office/powerpoint/2010/main" val="9702620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139</a:t>
            </a:fld>
            <a:endParaRPr lang="zh-CN" altLang="en-US"/>
          </a:p>
        </p:txBody>
      </p:sp>
    </p:spTree>
    <p:extLst>
      <p:ext uri="{BB962C8B-B14F-4D97-AF65-F5344CB8AC3E}">
        <p14:creationId xmlns:p14="http://schemas.microsoft.com/office/powerpoint/2010/main" val="21103399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140</a:t>
            </a:fld>
            <a:endParaRPr lang="zh-CN" altLang="en-US"/>
          </a:p>
        </p:txBody>
      </p:sp>
    </p:spTree>
    <p:extLst>
      <p:ext uri="{BB962C8B-B14F-4D97-AF65-F5344CB8AC3E}">
        <p14:creationId xmlns:p14="http://schemas.microsoft.com/office/powerpoint/2010/main" val="695116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幻灯片图像占位符 1"/>
          <p:cNvSpPr>
            <a:spLocks noGrp="1" noRot="1" noChangeAspect="1" noChangeArrowheads="1" noTextEdit="1"/>
          </p:cNvSpPr>
          <p:nvPr>
            <p:ph type="sldImg" idx="4294967295"/>
          </p:nvPr>
        </p:nvSpPr>
        <p:spPr>
          <a:ln>
            <a:miter lim="800000"/>
          </a:ln>
        </p:spPr>
      </p:sp>
      <p:sp>
        <p:nvSpPr>
          <p:cNvPr id="231426"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314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21E6400D-1744-1342-AC20-A63E79AC1769}" type="slidenum">
              <a:rPr lang="zh-CN" altLang="en-US">
                <a:latin typeface="等线" charset="-122"/>
                <a:ea typeface="等线" charset="-122"/>
                <a:cs typeface="等线" charset="-122"/>
              </a:rPr>
              <a:pPr/>
              <a:t>14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8803413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141</a:t>
            </a:fld>
            <a:endParaRPr lang="zh-CN" altLang="en-US"/>
          </a:p>
        </p:txBody>
      </p:sp>
    </p:spTree>
    <p:extLst>
      <p:ext uri="{BB962C8B-B14F-4D97-AF65-F5344CB8AC3E}">
        <p14:creationId xmlns:p14="http://schemas.microsoft.com/office/powerpoint/2010/main" val="17560011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142</a:t>
            </a:fld>
            <a:endParaRPr lang="zh-CN" altLang="en-US"/>
          </a:p>
        </p:txBody>
      </p:sp>
    </p:spTree>
    <p:extLst>
      <p:ext uri="{BB962C8B-B14F-4D97-AF65-F5344CB8AC3E}">
        <p14:creationId xmlns:p14="http://schemas.microsoft.com/office/powerpoint/2010/main" val="17560011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10981455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144</a:t>
            </a:fld>
            <a:endParaRPr lang="zh-CN" altLang="en-US"/>
          </a:p>
        </p:txBody>
      </p:sp>
    </p:spTree>
    <p:extLst>
      <p:ext uri="{BB962C8B-B14F-4D97-AF65-F5344CB8AC3E}">
        <p14:creationId xmlns:p14="http://schemas.microsoft.com/office/powerpoint/2010/main" val="96655512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145</a:t>
            </a:fld>
            <a:endParaRPr lang="zh-CN" altLang="en-US"/>
          </a:p>
        </p:txBody>
      </p:sp>
    </p:spTree>
    <p:extLst>
      <p:ext uri="{BB962C8B-B14F-4D97-AF65-F5344CB8AC3E}">
        <p14:creationId xmlns:p14="http://schemas.microsoft.com/office/powerpoint/2010/main" val="11392448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146</a:t>
            </a:fld>
            <a:endParaRPr lang="zh-CN" altLang="en-US"/>
          </a:p>
        </p:txBody>
      </p:sp>
    </p:spTree>
    <p:extLst>
      <p:ext uri="{BB962C8B-B14F-4D97-AF65-F5344CB8AC3E}">
        <p14:creationId xmlns:p14="http://schemas.microsoft.com/office/powerpoint/2010/main" val="28982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147</a:t>
            </a:fld>
            <a:endParaRPr lang="zh-CN" altLang="en-US"/>
          </a:p>
        </p:txBody>
      </p:sp>
    </p:spTree>
    <p:extLst>
      <p:ext uri="{BB962C8B-B14F-4D97-AF65-F5344CB8AC3E}">
        <p14:creationId xmlns:p14="http://schemas.microsoft.com/office/powerpoint/2010/main" val="81297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148</a:t>
            </a:fld>
            <a:endParaRPr lang="zh-CN" altLang="en-US"/>
          </a:p>
        </p:txBody>
      </p:sp>
    </p:spTree>
    <p:extLst>
      <p:ext uri="{BB962C8B-B14F-4D97-AF65-F5344CB8AC3E}">
        <p14:creationId xmlns:p14="http://schemas.microsoft.com/office/powerpoint/2010/main" val="5710150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149</a:t>
            </a:fld>
            <a:endParaRPr lang="zh-CN" altLang="en-US"/>
          </a:p>
        </p:txBody>
      </p:sp>
    </p:spTree>
    <p:extLst>
      <p:ext uri="{BB962C8B-B14F-4D97-AF65-F5344CB8AC3E}">
        <p14:creationId xmlns:p14="http://schemas.microsoft.com/office/powerpoint/2010/main" val="4217065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150</a:t>
            </a:fld>
            <a:endParaRPr lang="zh-CN" altLang="en-US"/>
          </a:p>
        </p:txBody>
      </p:sp>
    </p:spTree>
    <p:extLst>
      <p:ext uri="{BB962C8B-B14F-4D97-AF65-F5344CB8AC3E}">
        <p14:creationId xmlns:p14="http://schemas.microsoft.com/office/powerpoint/2010/main" val="110382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ChangeArrowheads="1" noTextEdit="1"/>
          </p:cNvSpPr>
          <p:nvPr>
            <p:ph type="sldImg" idx="4294967295"/>
          </p:nvPr>
        </p:nvSpPr>
        <p:spPr>
          <a:ln>
            <a:miter lim="800000"/>
          </a:ln>
        </p:spPr>
      </p:sp>
      <p:sp>
        <p:nvSpPr>
          <p:cNvPr id="233474"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3347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F6D7C8A7-F09B-DB47-9F81-D5EEF73315EC}" type="slidenum">
              <a:rPr lang="zh-CN" altLang="en-US">
                <a:latin typeface="等线" charset="-122"/>
                <a:ea typeface="等线" charset="-122"/>
                <a:cs typeface="等线" charset="-122"/>
              </a:rPr>
              <a:pPr/>
              <a:t>15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2314258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151</a:t>
            </a:fld>
            <a:endParaRPr lang="zh-CN" altLang="en-US"/>
          </a:p>
        </p:txBody>
      </p:sp>
    </p:spTree>
    <p:extLst>
      <p:ext uri="{BB962C8B-B14F-4D97-AF65-F5344CB8AC3E}">
        <p14:creationId xmlns:p14="http://schemas.microsoft.com/office/powerpoint/2010/main" val="15722990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152</a:t>
            </a:fld>
            <a:endParaRPr lang="zh-CN" altLang="en-US"/>
          </a:p>
        </p:txBody>
      </p:sp>
    </p:spTree>
    <p:extLst>
      <p:ext uri="{BB962C8B-B14F-4D97-AF65-F5344CB8AC3E}">
        <p14:creationId xmlns:p14="http://schemas.microsoft.com/office/powerpoint/2010/main" val="14942512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64124778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111249207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155</a:t>
            </a:fld>
            <a:endParaRPr lang="zh-CN" altLang="en-US"/>
          </a:p>
        </p:txBody>
      </p:sp>
    </p:spTree>
    <p:extLst>
      <p:ext uri="{BB962C8B-B14F-4D97-AF65-F5344CB8AC3E}">
        <p14:creationId xmlns:p14="http://schemas.microsoft.com/office/powerpoint/2010/main" val="8645041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156</a:t>
            </a:fld>
            <a:endParaRPr lang="zh-CN" altLang="en-US"/>
          </a:p>
        </p:txBody>
      </p:sp>
    </p:spTree>
    <p:extLst>
      <p:ext uri="{BB962C8B-B14F-4D97-AF65-F5344CB8AC3E}">
        <p14:creationId xmlns:p14="http://schemas.microsoft.com/office/powerpoint/2010/main" val="611681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ChangeArrowheads="1" noTextEdit="1"/>
          </p:cNvSpPr>
          <p:nvPr>
            <p:ph type="sldImg" idx="4294967295"/>
          </p:nvPr>
        </p:nvSpPr>
        <p:spPr>
          <a:ln>
            <a:miter lim="800000"/>
          </a:ln>
        </p:spPr>
      </p:sp>
      <p:sp>
        <p:nvSpPr>
          <p:cNvPr id="235522"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355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8AC9D6C8-4A08-2B46-B717-BA66C0857BF6}" type="slidenum">
              <a:rPr lang="zh-CN" altLang="en-US">
                <a:latin typeface="等线" charset="-122"/>
                <a:ea typeface="等线" charset="-122"/>
                <a:cs typeface="等线" charset="-122"/>
              </a:rPr>
              <a:pPr/>
              <a:t>16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81041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幻灯片图像占位符 1"/>
          <p:cNvSpPr>
            <a:spLocks noGrp="1" noRot="1" noChangeAspect="1" noChangeArrowheads="1" noTextEdit="1"/>
          </p:cNvSpPr>
          <p:nvPr>
            <p:ph type="sldImg" idx="4294967295"/>
          </p:nvPr>
        </p:nvSpPr>
        <p:spPr>
          <a:ln>
            <a:miter lim="800000"/>
          </a:ln>
        </p:spPr>
      </p:sp>
      <p:sp>
        <p:nvSpPr>
          <p:cNvPr id="237570"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375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F9A1FDE8-CCD9-2144-8CF9-E3702EEC2786}" type="slidenum">
              <a:rPr lang="zh-CN" altLang="en-US">
                <a:latin typeface="等线" charset="-122"/>
                <a:ea typeface="等线" charset="-122"/>
                <a:cs typeface="等线" charset="-122"/>
              </a:rPr>
              <a:pPr/>
              <a:t>17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210239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幻灯片图像占位符 1"/>
          <p:cNvSpPr>
            <a:spLocks noGrp="1" noRot="1" noChangeAspect="1" noChangeArrowheads="1" noTextEdit="1"/>
          </p:cNvSpPr>
          <p:nvPr>
            <p:ph type="sldImg" idx="4294967295"/>
          </p:nvPr>
        </p:nvSpPr>
        <p:spPr>
          <a:ln>
            <a:miter lim="800000"/>
          </a:ln>
        </p:spPr>
      </p:sp>
      <p:sp>
        <p:nvSpPr>
          <p:cNvPr id="239618"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396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F699BC44-DA21-FA48-BE50-882C5F15DC1F}" type="slidenum">
              <a:rPr lang="zh-CN" altLang="en-US">
                <a:latin typeface="等线" charset="-122"/>
                <a:ea typeface="等线" charset="-122"/>
                <a:cs typeface="等线" charset="-122"/>
              </a:rPr>
              <a:pPr/>
              <a:t>18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223322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幻灯片图像占位符 1"/>
          <p:cNvSpPr>
            <a:spLocks noGrp="1" noRot="1" noChangeAspect="1" noChangeArrowheads="1" noTextEdit="1"/>
          </p:cNvSpPr>
          <p:nvPr>
            <p:ph type="sldImg" idx="4294967295"/>
          </p:nvPr>
        </p:nvSpPr>
        <p:spPr>
          <a:ln>
            <a:miter lim="800000"/>
          </a:ln>
        </p:spPr>
      </p:sp>
      <p:sp>
        <p:nvSpPr>
          <p:cNvPr id="241666" name="备注占位符 2"/>
          <p:cNvSpPr>
            <a:spLocks noGrp="1" noChangeArrowheads="1"/>
          </p:cNvSpPr>
          <p:nvPr>
            <p:ph type="body" idx="4294967295"/>
          </p:nvPr>
        </p:nvSpPr>
        <p:spPr>
          <a:noFill/>
        </p:spPr>
        <p:txBody>
          <a:bodyPr/>
          <a:lstStyle/>
          <a:p>
            <a:pPr eaLnBrk="1" hangingPunct="1"/>
            <a:r>
              <a:rPr lang="zh-CN" altLang="en-US"/>
              <a:t>大部分的市场都不会达到均衡状态</a:t>
            </a:r>
          </a:p>
        </p:txBody>
      </p:sp>
      <p:sp>
        <p:nvSpPr>
          <p:cNvPr id="2416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F73256B9-D4E0-324A-B24F-8A61E2665B1A}" type="slidenum">
              <a:rPr lang="zh-CN" altLang="en-US">
                <a:latin typeface="等线" charset="-122"/>
                <a:ea typeface="等线" charset="-122"/>
                <a:cs typeface="等线" charset="-122"/>
              </a:rPr>
              <a:pPr/>
              <a:t>19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2459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964435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幻灯片图像占位符 1"/>
          <p:cNvSpPr>
            <a:spLocks noGrp="1" noRot="1" noChangeAspect="1" noChangeArrowheads="1" noTextEdit="1"/>
          </p:cNvSpPr>
          <p:nvPr>
            <p:ph type="sldImg" idx="4294967295"/>
          </p:nvPr>
        </p:nvSpPr>
        <p:spPr>
          <a:ln>
            <a:miter lim="800000"/>
          </a:ln>
        </p:spPr>
      </p:sp>
      <p:sp>
        <p:nvSpPr>
          <p:cNvPr id="24371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37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D0222E1-C62D-904F-8541-EC37C13FA9AC}" type="slidenum">
              <a:rPr lang="zh-CN" altLang="en-US">
                <a:latin typeface="等线" charset="-122"/>
                <a:ea typeface="等线" charset="-122"/>
                <a:cs typeface="等线" charset="-122"/>
              </a:rPr>
              <a:pPr/>
              <a:t>20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729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幻灯片图像占位符 1"/>
          <p:cNvSpPr>
            <a:spLocks noGrp="1" noRot="1" noChangeAspect="1" noChangeArrowheads="1" noTextEdit="1"/>
          </p:cNvSpPr>
          <p:nvPr>
            <p:ph type="sldImg" idx="4294967295"/>
          </p:nvPr>
        </p:nvSpPr>
        <p:spPr>
          <a:ln>
            <a:miter lim="800000"/>
          </a:ln>
        </p:spPr>
      </p:sp>
      <p:sp>
        <p:nvSpPr>
          <p:cNvPr id="24576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57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1BBDC7D-A04F-8945-B7F3-4A4FA2828A68}" type="slidenum">
              <a:rPr lang="zh-CN" altLang="en-US">
                <a:latin typeface="等线" charset="-122"/>
                <a:ea typeface="等线" charset="-122"/>
                <a:cs typeface="等线" charset="-122"/>
              </a:rPr>
              <a:pPr/>
              <a:t>21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400285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幻灯片图像占位符 1"/>
          <p:cNvSpPr>
            <a:spLocks noGrp="1" noRot="1" noChangeAspect="1" noChangeArrowheads="1" noTextEdit="1"/>
          </p:cNvSpPr>
          <p:nvPr>
            <p:ph type="sldImg" idx="4294967295"/>
          </p:nvPr>
        </p:nvSpPr>
        <p:spPr>
          <a:ln>
            <a:miter lim="800000"/>
          </a:ln>
        </p:spPr>
      </p:sp>
      <p:sp>
        <p:nvSpPr>
          <p:cNvPr id="24781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78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47109B67-C572-3242-BDA9-348BB1C24602}" type="slidenum">
              <a:rPr lang="zh-CN" altLang="en-US">
                <a:latin typeface="等线" charset="-122"/>
                <a:ea typeface="等线" charset="-122"/>
                <a:cs typeface="等线" charset="-122"/>
              </a:rPr>
              <a:pPr/>
              <a:t>22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96206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幻灯片图像占位符 1"/>
          <p:cNvSpPr>
            <a:spLocks noGrp="1" noRot="1" noChangeAspect="1" noChangeArrowheads="1" noTextEdit="1"/>
          </p:cNvSpPr>
          <p:nvPr>
            <p:ph type="sldImg" idx="4294967295"/>
          </p:nvPr>
        </p:nvSpPr>
        <p:spPr>
          <a:ln>
            <a:miter lim="800000"/>
          </a:ln>
        </p:spPr>
      </p:sp>
      <p:sp>
        <p:nvSpPr>
          <p:cNvPr id="24985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498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34CDDD1-AF85-D549-8080-E757AC8DF557}" type="slidenum">
              <a:rPr lang="zh-CN" altLang="en-US">
                <a:latin typeface="等线" charset="-122"/>
                <a:ea typeface="等线" charset="-122"/>
                <a:cs typeface="等线" charset="-122"/>
              </a:rPr>
              <a:pPr/>
              <a:t>28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451187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幻灯片图像占位符 1"/>
          <p:cNvSpPr>
            <a:spLocks noGrp="1" noRot="1" noChangeAspect="1" noChangeArrowheads="1" noTextEdit="1"/>
          </p:cNvSpPr>
          <p:nvPr>
            <p:ph type="sldImg" idx="4294967295"/>
          </p:nvPr>
        </p:nvSpPr>
        <p:spPr>
          <a:ln>
            <a:miter lim="800000"/>
          </a:ln>
        </p:spPr>
      </p:sp>
      <p:sp>
        <p:nvSpPr>
          <p:cNvPr id="25600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560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45C0EA57-290B-FF43-BBDC-11B65DA11701}" type="slidenum">
              <a:rPr lang="zh-CN" altLang="en-US">
                <a:latin typeface="等线" charset="-122"/>
                <a:ea typeface="等线" charset="-122"/>
                <a:cs typeface="等线" charset="-122"/>
              </a:rPr>
              <a:pPr/>
              <a:t>29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9887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61789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幻灯片图像占位符 1"/>
          <p:cNvSpPr>
            <a:spLocks noGrp="1" noRot="1" noChangeAspect="1" noChangeArrowheads="1" noTextEdit="1"/>
          </p:cNvSpPr>
          <p:nvPr>
            <p:ph type="sldImg" idx="4294967295"/>
          </p:nvPr>
        </p:nvSpPr>
        <p:spPr>
          <a:ln>
            <a:miter lim="800000"/>
          </a:ln>
        </p:spPr>
      </p:sp>
      <p:sp>
        <p:nvSpPr>
          <p:cNvPr id="25600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560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45C0EA57-290B-FF43-BBDC-11B65DA11701}" type="slidenum">
              <a:rPr lang="zh-CN" altLang="en-US">
                <a:latin typeface="等线" charset="-122"/>
                <a:ea typeface="等线" charset="-122"/>
                <a:cs typeface="等线" charset="-122"/>
              </a:rPr>
              <a:pPr/>
              <a:t>30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98877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幻灯片图像占位符 1"/>
          <p:cNvSpPr>
            <a:spLocks noGrp="1" noRot="1" noChangeAspect="1" noChangeArrowheads="1" noTextEdit="1"/>
          </p:cNvSpPr>
          <p:nvPr>
            <p:ph type="sldImg" idx="4294967295"/>
          </p:nvPr>
        </p:nvSpPr>
        <p:spPr>
          <a:ln>
            <a:miter lim="800000"/>
          </a:ln>
        </p:spPr>
      </p:sp>
      <p:sp>
        <p:nvSpPr>
          <p:cNvPr id="25600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560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45C0EA57-290B-FF43-BBDC-11B65DA11701}" type="slidenum">
              <a:rPr lang="zh-CN" altLang="en-US">
                <a:latin typeface="等线" charset="-122"/>
                <a:ea typeface="等线" charset="-122"/>
                <a:cs typeface="等线" charset="-122"/>
              </a:rPr>
              <a:pPr/>
              <a:t>31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98877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幻灯片图像占位符 1"/>
          <p:cNvSpPr>
            <a:spLocks noGrp="1" noRot="1" noChangeAspect="1" noChangeArrowheads="1" noTextEdit="1"/>
          </p:cNvSpPr>
          <p:nvPr>
            <p:ph type="sldImg" idx="4294967295"/>
          </p:nvPr>
        </p:nvSpPr>
        <p:spPr>
          <a:ln>
            <a:miter lim="800000"/>
          </a:ln>
        </p:spPr>
      </p:sp>
      <p:sp>
        <p:nvSpPr>
          <p:cNvPr id="25805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580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71047B6C-02E0-D842-9707-8D76E78A12ED}" type="slidenum">
              <a:rPr lang="zh-CN" altLang="en-US">
                <a:latin typeface="等线" charset="-122"/>
                <a:ea typeface="等线" charset="-122"/>
                <a:cs typeface="等线" charset="-122"/>
              </a:rPr>
              <a:pPr/>
              <a:t>32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891646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幻灯片图像占位符 1"/>
          <p:cNvSpPr>
            <a:spLocks noGrp="1" noRot="1" noChangeAspect="1" noChangeArrowheads="1" noTextEdit="1"/>
          </p:cNvSpPr>
          <p:nvPr>
            <p:ph type="sldImg" idx="4294967295"/>
          </p:nvPr>
        </p:nvSpPr>
        <p:spPr>
          <a:ln>
            <a:miter lim="800000"/>
          </a:ln>
        </p:spPr>
      </p:sp>
      <p:sp>
        <p:nvSpPr>
          <p:cNvPr id="2744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4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7F7DAE8-0FD4-AA45-9FA6-384218B5174F}" type="slidenum">
              <a:rPr lang="zh-CN" altLang="en-US">
                <a:latin typeface="等线" charset="-122"/>
                <a:ea typeface="等线" charset="-122"/>
                <a:cs typeface="等线" charset="-122"/>
              </a:rPr>
              <a:pPr/>
              <a:t>33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1743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幻灯片图像占位符 1"/>
          <p:cNvSpPr>
            <a:spLocks noGrp="1" noRot="1" noChangeAspect="1" noChangeArrowheads="1" noTextEdit="1"/>
          </p:cNvSpPr>
          <p:nvPr>
            <p:ph type="sldImg" idx="4294967295"/>
          </p:nvPr>
        </p:nvSpPr>
        <p:spPr>
          <a:ln>
            <a:miter lim="800000"/>
          </a:ln>
        </p:spPr>
      </p:sp>
      <p:sp>
        <p:nvSpPr>
          <p:cNvPr id="2744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4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7F7DAE8-0FD4-AA45-9FA6-384218B5174F}" type="slidenum">
              <a:rPr lang="zh-CN" altLang="en-US">
                <a:latin typeface="等线" charset="-122"/>
                <a:ea typeface="等线" charset="-122"/>
                <a:cs typeface="等线" charset="-122"/>
              </a:rPr>
              <a:pPr/>
              <a:t>34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1743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35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36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37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38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39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幻灯片图像占位符 1"/>
          <p:cNvSpPr>
            <a:spLocks noGrp="1" noRot="1" noChangeAspect="1" noChangeArrowheads="1" noTextEdit="1"/>
          </p:cNvSpPr>
          <p:nvPr>
            <p:ph type="sldImg" idx="4294967295"/>
          </p:nvPr>
        </p:nvSpPr>
        <p:spPr>
          <a:ln>
            <a:miter lim="800000"/>
          </a:ln>
        </p:spPr>
      </p:sp>
      <p:sp>
        <p:nvSpPr>
          <p:cNvPr id="215042" name="备注占位符 2"/>
          <p:cNvSpPr>
            <a:spLocks noGrp="1" noChangeArrowheads="1"/>
          </p:cNvSpPr>
          <p:nvPr>
            <p:ph type="body" idx="4294967295"/>
          </p:nvPr>
        </p:nvSpPr>
        <p:spPr/>
        <p:txBody>
          <a:bodyPr/>
          <a:lstStyle/>
          <a:p>
            <a:pPr eaLnBrk="1" hangingPunct="1"/>
            <a:endParaRPr lang="zh-CN" altLang="en-US"/>
          </a:p>
        </p:txBody>
      </p:sp>
      <p:sp>
        <p:nvSpPr>
          <p:cNvPr id="2150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E3ABEFF8-5964-EA4D-922A-B809BDB9C6F6}" type="slidenum">
              <a:rPr lang="zh-CN" altLang="en-US">
                <a:solidFill>
                  <a:srgbClr val="000000"/>
                </a:solidFill>
                <a:latin typeface="Calibri" charset="0"/>
                <a:ea typeface="宋体" charset="-122"/>
              </a:rPr>
              <a:pPr/>
              <a:t>4</a:t>
            </a:fld>
            <a:endParaRPr lang="en-US" altLang="zh-CN">
              <a:solidFill>
                <a:srgbClr val="000000"/>
              </a:solidFill>
              <a:latin typeface="Calibri" charset="0"/>
              <a:ea typeface="宋体" charset="-122"/>
            </a:endParaRPr>
          </a:p>
        </p:txBody>
      </p:sp>
    </p:spTree>
    <p:extLst>
      <p:ext uri="{BB962C8B-B14F-4D97-AF65-F5344CB8AC3E}">
        <p14:creationId xmlns:p14="http://schemas.microsoft.com/office/powerpoint/2010/main" val="649454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40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41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42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幻灯片图像占位符 1"/>
          <p:cNvSpPr>
            <a:spLocks noGrp="1" noRot="1" noChangeAspect="1" noChangeArrowheads="1" noTextEdit="1"/>
          </p:cNvSpPr>
          <p:nvPr>
            <p:ph type="sldImg" idx="4294967295"/>
          </p:nvPr>
        </p:nvSpPr>
        <p:spPr>
          <a:ln>
            <a:miter lim="800000"/>
          </a:ln>
        </p:spPr>
      </p:sp>
      <p:sp>
        <p:nvSpPr>
          <p:cNvPr id="260098"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00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A5A89409-28EE-0948-874C-388F6E16D39E}" type="slidenum">
              <a:rPr lang="zh-CN" altLang="en-US">
                <a:latin typeface="等线" charset="-122"/>
                <a:ea typeface="等线" charset="-122"/>
                <a:cs typeface="等线" charset="-122"/>
              </a:rPr>
              <a:pPr/>
              <a:t>43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86102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幻灯片图像占位符 1"/>
          <p:cNvSpPr>
            <a:spLocks noGrp="1" noRot="1" noChangeAspect="1" noChangeArrowheads="1" noTextEdit="1"/>
          </p:cNvSpPr>
          <p:nvPr>
            <p:ph type="sldImg" idx="4294967295"/>
          </p:nvPr>
        </p:nvSpPr>
        <p:spPr>
          <a:ln>
            <a:miter lim="800000"/>
          </a:ln>
        </p:spPr>
      </p:sp>
      <p:sp>
        <p:nvSpPr>
          <p:cNvPr id="2744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4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7F7DAE8-0FD4-AA45-9FA6-384218B5174F}" type="slidenum">
              <a:rPr lang="zh-CN" altLang="en-US">
                <a:latin typeface="等线" charset="-122"/>
                <a:ea typeface="等线" charset="-122"/>
                <a:cs typeface="等线" charset="-122"/>
              </a:rPr>
              <a:pPr/>
              <a:t>44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1743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45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46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47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dirty="0" smtClean="0"/>
              <a:t>怎么样确定增加的一样多呢？</a:t>
            </a:r>
            <a:endParaRPr lang="zh-CN" altLang="en-US" dirty="0"/>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48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dirty="0" smtClean="0"/>
              <a:t>怎么样确定，增加的一样多呢？</a:t>
            </a:r>
            <a:endParaRPr lang="zh-CN" altLang="en-US" dirty="0"/>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49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幻灯片图像占位符 1"/>
          <p:cNvSpPr>
            <a:spLocks noGrp="1" noRot="1" noChangeAspect="1" noChangeArrowheads="1" noTextEdit="1"/>
          </p:cNvSpPr>
          <p:nvPr>
            <p:ph type="sldImg" idx="4294967295"/>
          </p:nvPr>
        </p:nvSpPr>
        <p:spPr>
          <a:ln>
            <a:miter lim="800000"/>
          </a:ln>
        </p:spPr>
      </p:sp>
      <p:sp>
        <p:nvSpPr>
          <p:cNvPr id="217090" name="备注占位符 2"/>
          <p:cNvSpPr>
            <a:spLocks noGrp="1" noChangeArrowheads="1"/>
          </p:cNvSpPr>
          <p:nvPr>
            <p:ph type="body" idx="4294967295"/>
          </p:nvPr>
        </p:nvSpPr>
        <p:spPr/>
        <p:txBody>
          <a:bodyPr/>
          <a:lstStyle/>
          <a:p>
            <a:pPr eaLnBrk="1" hangingPunct="1"/>
            <a:endParaRPr lang="zh-CN" altLang="en-US"/>
          </a:p>
        </p:txBody>
      </p:sp>
      <p:sp>
        <p:nvSpPr>
          <p:cNvPr id="2170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BD2201A8-E5B0-5545-97EE-56EF26DC5D04}" type="slidenum">
              <a:rPr lang="zh-CN" altLang="en-US">
                <a:latin typeface="等线" charset="-122"/>
                <a:ea typeface="等线" charset="-122"/>
                <a:cs typeface="等线" charset="-122"/>
              </a:rPr>
              <a:pPr/>
              <a:t>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708843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dirty="0"/>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dirty="0"/>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幻灯片图像占位符 1"/>
          <p:cNvSpPr>
            <a:spLocks noGrp="1" noRot="1" noChangeAspect="1" noChangeArrowheads="1" noTextEdit="1"/>
          </p:cNvSpPr>
          <p:nvPr>
            <p:ph type="sldImg" idx="4294967295"/>
          </p:nvPr>
        </p:nvSpPr>
        <p:spPr>
          <a:ln>
            <a:miter lim="800000"/>
          </a:ln>
        </p:spPr>
      </p:sp>
      <p:sp>
        <p:nvSpPr>
          <p:cNvPr id="2744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4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7F7DAE8-0FD4-AA45-9FA6-384218B5174F}" type="slidenum">
              <a:rPr lang="zh-CN" altLang="en-US">
                <a:latin typeface="等线" charset="-122"/>
                <a:ea typeface="等线" charset="-122"/>
                <a:cs typeface="等线" charset="-122"/>
              </a:rPr>
              <a:pPr/>
              <a:t>57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1743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幻灯片图像占位符 1"/>
          <p:cNvSpPr>
            <a:spLocks noGrp="1" noRot="1" noChangeAspect="1" noChangeArrowheads="1" noTextEdit="1"/>
          </p:cNvSpPr>
          <p:nvPr>
            <p:ph type="sldImg" idx="4294967295"/>
          </p:nvPr>
        </p:nvSpPr>
        <p:spPr>
          <a:ln>
            <a:miter lim="800000"/>
          </a:ln>
        </p:spPr>
      </p:sp>
      <p:sp>
        <p:nvSpPr>
          <p:cNvPr id="268290"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6829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9E9B8A2-13D2-5444-83A8-2B444C9BE6F1}" type="slidenum">
              <a:rPr lang="zh-CN" altLang="en-US">
                <a:latin typeface="等线" charset="-122"/>
                <a:ea typeface="等线" charset="-122"/>
                <a:cs typeface="等线" charset="-122"/>
              </a:rPr>
              <a:pPr/>
              <a:t>58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704829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幻灯片图像占位符 1"/>
          <p:cNvSpPr>
            <a:spLocks noGrp="1" noRot="1" noChangeAspect="1" noChangeArrowheads="1" noTextEdit="1"/>
          </p:cNvSpPr>
          <p:nvPr>
            <p:ph type="sldImg" idx="4294967295"/>
          </p:nvPr>
        </p:nvSpPr>
        <p:spPr>
          <a:ln>
            <a:miter lim="800000"/>
          </a:ln>
        </p:spPr>
      </p:sp>
      <p:sp>
        <p:nvSpPr>
          <p:cNvPr id="2744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44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17F7DAE8-0FD4-AA45-9FA6-384218B5174F}" type="slidenum">
              <a:rPr lang="zh-CN" altLang="en-US">
                <a:latin typeface="等线" charset="-122"/>
                <a:ea typeface="等线" charset="-122"/>
                <a:cs typeface="等线" charset="-122"/>
              </a:rPr>
              <a:pPr/>
              <a:t>59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174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p:cNvSpPr>
            <a:spLocks noGrp="1" noRot="1" noChangeAspect="1" noChangeArrowheads="1" noTextEdit="1"/>
          </p:cNvSpPr>
          <p:nvPr>
            <p:ph type="sldImg" idx="4294967295"/>
          </p:nvPr>
        </p:nvSpPr>
        <p:spPr>
          <a:ln>
            <a:miter lim="800000"/>
          </a:ln>
        </p:spPr>
      </p:sp>
      <p:sp>
        <p:nvSpPr>
          <p:cNvPr id="219138" name="备注占位符 2"/>
          <p:cNvSpPr>
            <a:spLocks noGrp="1" noChangeArrowheads="1"/>
          </p:cNvSpPr>
          <p:nvPr>
            <p:ph type="body" idx="4294967295"/>
          </p:nvPr>
        </p:nvSpPr>
        <p:spPr/>
        <p:txBody>
          <a:bodyPr/>
          <a:lstStyle/>
          <a:p>
            <a:pPr eaLnBrk="1" hangingPunct="1"/>
            <a:endParaRPr lang="zh-CN" altLang="en-US"/>
          </a:p>
        </p:txBody>
      </p:sp>
      <p:sp>
        <p:nvSpPr>
          <p:cNvPr id="21913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0AD1F07-4790-3341-A063-7F3B890DE51C}" type="slidenum">
              <a:rPr lang="zh-CN" altLang="en-US">
                <a:latin typeface="等线" charset="-122"/>
                <a:ea typeface="等线" charset="-122"/>
                <a:cs typeface="等线" charset="-122"/>
              </a:rPr>
              <a:pPr/>
              <a:t>6</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691541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幻灯片图像占位符 1"/>
          <p:cNvSpPr>
            <a:spLocks noGrp="1" noRot="1" noChangeAspect="1" noChangeArrowheads="1" noTextEdit="1"/>
          </p:cNvSpPr>
          <p:nvPr>
            <p:ph type="sldImg" idx="4294967295"/>
          </p:nvPr>
        </p:nvSpPr>
        <p:spPr>
          <a:ln>
            <a:miter lim="800000"/>
          </a:ln>
        </p:spPr>
      </p:sp>
      <p:sp>
        <p:nvSpPr>
          <p:cNvPr id="27648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764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E0B466C3-D493-E545-BEF1-87EA4FFF8D0D}" type="slidenum">
              <a:rPr lang="zh-CN" altLang="en-US">
                <a:latin typeface="等线" charset="-122"/>
                <a:ea typeface="等线" charset="-122"/>
                <a:cs typeface="等线" charset="-122"/>
              </a:rPr>
              <a:pPr/>
              <a:t>60</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981095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幻灯片图像占位符 1"/>
          <p:cNvSpPr>
            <a:spLocks noGrp="1" noRot="1" noChangeAspect="1" noChangeArrowheads="1" noTextEdit="1"/>
          </p:cNvSpPr>
          <p:nvPr>
            <p:ph type="sldImg" idx="4294967295"/>
          </p:nvPr>
        </p:nvSpPr>
        <p:spPr>
          <a:ln>
            <a:miter lim="800000"/>
          </a:ln>
        </p:spPr>
      </p:sp>
      <p:sp>
        <p:nvSpPr>
          <p:cNvPr id="278530" name="备注占位符 2"/>
          <p:cNvSpPr>
            <a:spLocks noGrp="1" noChangeArrowheads="1"/>
          </p:cNvSpPr>
          <p:nvPr>
            <p:ph type="body" idx="4294967295"/>
          </p:nvPr>
        </p:nvSpPr>
        <p:spPr/>
        <p:txBody>
          <a:bodyPr/>
          <a:lstStyle/>
          <a:p>
            <a:pPr eaLnBrk="1" hangingPunct="1"/>
            <a:endParaRPr lang="zh-CN" altLang="en-US"/>
          </a:p>
        </p:txBody>
      </p:sp>
      <p:sp>
        <p:nvSpPr>
          <p:cNvPr id="2785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983DB11A-930D-374B-B0E7-2D9D84BD05E0}" type="slidenum">
              <a:rPr lang="zh-CN" altLang="en-US">
                <a:latin typeface="等线" charset="-122"/>
                <a:ea typeface="等线" charset="-122"/>
                <a:cs typeface="等线" charset="-122"/>
              </a:rPr>
              <a:pPr/>
              <a:t>61</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283866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幻灯片图像占位符 1"/>
          <p:cNvSpPr>
            <a:spLocks noGrp="1" noRot="1" noChangeAspect="1" noChangeArrowheads="1" noTextEdit="1"/>
          </p:cNvSpPr>
          <p:nvPr>
            <p:ph type="sldImg" idx="4294967295"/>
          </p:nvPr>
        </p:nvSpPr>
        <p:spPr>
          <a:ln>
            <a:miter lim="800000"/>
          </a:ln>
        </p:spPr>
      </p:sp>
      <p:sp>
        <p:nvSpPr>
          <p:cNvPr id="280578" name="备注占位符 2"/>
          <p:cNvSpPr>
            <a:spLocks noGrp="1" noChangeArrowheads="1"/>
          </p:cNvSpPr>
          <p:nvPr>
            <p:ph type="body" idx="4294967295"/>
          </p:nvPr>
        </p:nvSpPr>
        <p:spPr/>
        <p:txBody>
          <a:bodyPr/>
          <a:lstStyle/>
          <a:p>
            <a:pPr eaLnBrk="1" hangingPunct="1"/>
            <a:endParaRPr lang="zh-CN" altLang="en-US"/>
          </a:p>
        </p:txBody>
      </p:sp>
      <p:sp>
        <p:nvSpPr>
          <p:cNvPr id="2805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3949E5D9-B987-784B-94B8-A84B13E805A7}" type="slidenum">
              <a:rPr lang="zh-CN" altLang="en-US">
                <a:latin typeface="等线" charset="-122"/>
                <a:ea typeface="等线" charset="-122"/>
                <a:cs typeface="等线" charset="-122"/>
              </a:rPr>
              <a:pPr/>
              <a:t>62</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26050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幻灯片图像占位符 1"/>
          <p:cNvSpPr>
            <a:spLocks noGrp="1" noRot="1" noChangeAspect="1" noChangeArrowheads="1" noTextEdit="1"/>
          </p:cNvSpPr>
          <p:nvPr>
            <p:ph type="sldImg" idx="4294967295"/>
          </p:nvPr>
        </p:nvSpPr>
        <p:spPr>
          <a:ln>
            <a:miter lim="800000"/>
          </a:ln>
        </p:spPr>
      </p:sp>
      <p:sp>
        <p:nvSpPr>
          <p:cNvPr id="286722" name="备注占位符 2"/>
          <p:cNvSpPr>
            <a:spLocks noGrp="1" noChangeArrowheads="1"/>
          </p:cNvSpPr>
          <p:nvPr>
            <p:ph type="body" idx="4294967295"/>
          </p:nvPr>
        </p:nvSpPr>
        <p:spPr/>
        <p:txBody>
          <a:bodyPr/>
          <a:lstStyle/>
          <a:p>
            <a:pPr eaLnBrk="1" hangingPunct="1"/>
            <a:r>
              <a:rPr lang="zh-CN" altLang="en-US"/>
              <a:t>消费者的收入下降，则粮食的需求减少，供给不变，粮食的均衡价格和交易量都会下降。</a:t>
            </a:r>
          </a:p>
        </p:txBody>
      </p:sp>
      <p:sp>
        <p:nvSpPr>
          <p:cNvPr id="2867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111F6B9-21DC-3A48-A4F2-FB3555B39078}" type="slidenum">
              <a:rPr lang="zh-CN" altLang="en-US">
                <a:latin typeface="等线" charset="-122"/>
                <a:ea typeface="等线" charset="-122"/>
                <a:cs typeface="等线" charset="-122"/>
              </a:rPr>
              <a:pPr/>
              <a:t>63</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927321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幻灯片图像占位符 1"/>
          <p:cNvSpPr>
            <a:spLocks noGrp="1" noRot="1" noChangeAspect="1" noChangeArrowheads="1" noTextEdit="1"/>
          </p:cNvSpPr>
          <p:nvPr>
            <p:ph type="sldImg" idx="4294967295"/>
          </p:nvPr>
        </p:nvSpPr>
        <p:spPr>
          <a:ln>
            <a:miter lim="800000"/>
          </a:ln>
        </p:spPr>
      </p:sp>
      <p:sp>
        <p:nvSpPr>
          <p:cNvPr id="288770" name="备注占位符 2"/>
          <p:cNvSpPr>
            <a:spLocks noGrp="1" noChangeArrowheads="1"/>
          </p:cNvSpPr>
          <p:nvPr>
            <p:ph type="body" idx="4294967295"/>
          </p:nvPr>
        </p:nvSpPr>
        <p:spPr/>
        <p:txBody>
          <a:bodyPr/>
          <a:lstStyle/>
          <a:p>
            <a:pPr eaLnBrk="1" hangingPunct="1"/>
            <a:r>
              <a:rPr lang="zh-CN" altLang="en-US"/>
              <a:t>消费者的收入下降，则粮食的需求减少，供给不变，粮食的均衡价格和交易量都会下降。</a:t>
            </a:r>
          </a:p>
        </p:txBody>
      </p:sp>
      <p:sp>
        <p:nvSpPr>
          <p:cNvPr id="288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22A12CF-FDE9-E741-B0B4-9F4EA51385FC}" type="slidenum">
              <a:rPr lang="zh-CN" altLang="en-US">
                <a:latin typeface="等线" charset="-122"/>
                <a:ea typeface="等线" charset="-122"/>
                <a:cs typeface="等线" charset="-122"/>
              </a:rPr>
              <a:pPr/>
              <a:t>64</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95787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幻灯片图像占位符 1"/>
          <p:cNvSpPr>
            <a:spLocks noGrp="1" noRot="1" noChangeAspect="1" noChangeArrowheads="1" noTextEdit="1"/>
          </p:cNvSpPr>
          <p:nvPr>
            <p:ph type="sldImg" idx="4294967295"/>
          </p:nvPr>
        </p:nvSpPr>
        <p:spPr>
          <a:ln>
            <a:miter lim="800000"/>
          </a:ln>
        </p:spPr>
      </p:sp>
      <p:sp>
        <p:nvSpPr>
          <p:cNvPr id="288770" name="备注占位符 2"/>
          <p:cNvSpPr>
            <a:spLocks noGrp="1" noChangeArrowheads="1"/>
          </p:cNvSpPr>
          <p:nvPr>
            <p:ph type="body" idx="4294967295"/>
          </p:nvPr>
        </p:nvSpPr>
        <p:spPr/>
        <p:txBody>
          <a:bodyPr/>
          <a:lstStyle/>
          <a:p>
            <a:pPr eaLnBrk="1" hangingPunct="1"/>
            <a:r>
              <a:rPr lang="zh-CN" altLang="en-US"/>
              <a:t>消费者的收入下降，则粮食的需求减少，供给不变，粮食的均衡价格和交易量都会下降。</a:t>
            </a:r>
          </a:p>
        </p:txBody>
      </p:sp>
      <p:sp>
        <p:nvSpPr>
          <p:cNvPr id="288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522A12CF-FDE9-E741-B0B4-9F4EA51385FC}" type="slidenum">
              <a:rPr lang="zh-CN" altLang="en-US">
                <a:latin typeface="等线" charset="-122"/>
                <a:ea typeface="等线" charset="-122"/>
                <a:cs typeface="等线" charset="-122"/>
              </a:rPr>
              <a:pPr/>
              <a:t>65</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395787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9253788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我国航空公司为了争夺顾客，纷纷采取打折措施，有的航空公司的某些航线最低可达到</a:t>
            </a:r>
            <a:r>
              <a:rPr lang="en-US" altLang="zh-CN" dirty="0"/>
              <a:t>2-3</a:t>
            </a:r>
            <a:r>
              <a:rPr lang="zh-CN" altLang="en-US" dirty="0"/>
              <a:t>折。</a:t>
            </a:r>
            <a:r>
              <a:rPr lang="en-US" altLang="zh-CN" dirty="0"/>
              <a:t/>
            </a:r>
            <a:br>
              <a:rPr lang="en-US" altLang="zh-CN" dirty="0"/>
            </a:br>
            <a:r>
              <a:rPr lang="zh-CN" altLang="en-US" dirty="0"/>
              <a:t>为了避免这种恶性竞争，保护航空公司的正常利润，民航局制定了相关法规，规定了机票的最低折扣。</a:t>
            </a:r>
            <a:endParaRPr lang="en-US" altLang="zh-CN" dirty="0"/>
          </a:p>
          <a:p>
            <a:r>
              <a:rPr lang="zh-CN" altLang="en-US" dirty="0"/>
              <a:t>此外还有最低工资规定，粮食最低收购价。</a:t>
            </a:r>
            <a:endParaRPr lang="en-US" altLang="zh-CN" dirty="0"/>
          </a:p>
          <a:p>
            <a:r>
              <a:rPr lang="zh-CN" altLang="en-US" dirty="0"/>
              <a:t>防止恶性竞争</a:t>
            </a:r>
            <a:endParaRPr lang="en-US" altLang="zh-CN" dirty="0"/>
          </a:p>
          <a:p>
            <a:r>
              <a:rPr lang="zh-CN" altLang="en-US" dirty="0"/>
              <a:t>防止大家都走低价策略</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142521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我国航空公司为了争夺顾客，纷纷采取打折措施，有的航空公司的某些航线最低可达到</a:t>
            </a:r>
            <a:r>
              <a:rPr lang="en-US" altLang="zh-CN" dirty="0"/>
              <a:t>2-3</a:t>
            </a:r>
            <a:r>
              <a:rPr lang="zh-CN" altLang="en-US" dirty="0"/>
              <a:t>折。</a:t>
            </a:r>
            <a:r>
              <a:rPr lang="en-US" altLang="zh-CN" dirty="0"/>
              <a:t/>
            </a:r>
            <a:br>
              <a:rPr lang="en-US" altLang="zh-CN" dirty="0"/>
            </a:br>
            <a:r>
              <a:rPr lang="zh-CN" altLang="en-US" dirty="0"/>
              <a:t>为了避免这种恶性竞争，保护航空公司的正常利润，民航局制定了相关法规，规定了机票的最低折扣。</a:t>
            </a:r>
            <a:endParaRPr lang="en-US" altLang="zh-CN" dirty="0"/>
          </a:p>
          <a:p>
            <a:r>
              <a:rPr lang="zh-CN" altLang="en-US" dirty="0"/>
              <a:t>此外还有最低工资规定，粮食最低收购价。</a:t>
            </a:r>
            <a:endParaRPr lang="en-US" altLang="zh-CN" dirty="0"/>
          </a:p>
          <a:p>
            <a:r>
              <a:rPr lang="zh-CN" altLang="en-US" dirty="0"/>
              <a:t>防止恶性竞争</a:t>
            </a:r>
            <a:endParaRPr lang="en-US" altLang="zh-CN" dirty="0"/>
          </a:p>
          <a:p>
            <a:r>
              <a:rPr lang="zh-CN" altLang="en-US" dirty="0"/>
              <a:t>防止大家都走低价策略</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2142521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我国航空公司为了争夺顾客，纷纷采取打折措施，有的航空公司的某些航线最低可达到</a:t>
            </a:r>
            <a:r>
              <a:rPr lang="en-US" altLang="zh-CN" dirty="0"/>
              <a:t>2-3</a:t>
            </a:r>
            <a:r>
              <a:rPr lang="zh-CN" altLang="en-US" dirty="0"/>
              <a:t>折。</a:t>
            </a:r>
            <a:r>
              <a:rPr lang="en-US" altLang="zh-CN" dirty="0"/>
              <a:t/>
            </a:r>
            <a:br>
              <a:rPr lang="en-US" altLang="zh-CN" dirty="0"/>
            </a:br>
            <a:r>
              <a:rPr lang="zh-CN" altLang="en-US" dirty="0"/>
              <a:t>为了避免这种恶性竞争，保护航空公司的正常利润，民航局制定了相关法规，规定了机票的最低折扣。</a:t>
            </a:r>
            <a:endParaRPr lang="en-US" altLang="zh-CN" dirty="0"/>
          </a:p>
          <a:p>
            <a:r>
              <a:rPr lang="zh-CN" altLang="en-US" dirty="0"/>
              <a:t>此外还有最低工资规定，粮食最低收购价。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41053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幻灯片图像占位符 1"/>
          <p:cNvSpPr>
            <a:spLocks noGrp="1" noRot="1" noChangeAspect="1" noChangeArrowheads="1" noTextEdit="1"/>
          </p:cNvSpPr>
          <p:nvPr>
            <p:ph type="sldImg" idx="4294967295"/>
          </p:nvPr>
        </p:nvSpPr>
        <p:spPr>
          <a:ln>
            <a:miter lim="800000"/>
          </a:ln>
        </p:spPr>
      </p:sp>
      <p:sp>
        <p:nvSpPr>
          <p:cNvPr id="2232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232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E7161DA8-6765-2444-9764-EF7B689AD164}" type="slidenum">
              <a:rPr lang="zh-CN" altLang="en-US">
                <a:latin typeface="等线" charset="-122"/>
                <a:ea typeface="等线" charset="-122"/>
                <a:cs typeface="等线" charset="-122"/>
              </a:rPr>
              <a:pPr/>
              <a:t>7</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596527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供给线和需求线相交于一点，此时市场需求和市场供给都在一个点上</a:t>
            </a:r>
            <a:endParaRPr lang="en-US" altLang="zh-CN" dirty="0"/>
          </a:p>
          <a:p>
            <a:r>
              <a:rPr lang="zh-CN" altLang="en-US" dirty="0"/>
              <a:t>但是如果设定一个价格下限，那么供给线和需求线出现了两个点。</a:t>
            </a:r>
            <a:endParaRPr lang="en-US" altLang="zh-CN" dirty="0"/>
          </a:p>
          <a:p>
            <a:r>
              <a:rPr lang="zh-CN" altLang="en-US" dirty="0"/>
              <a:t>此时需求为</a:t>
            </a:r>
            <a:r>
              <a:rPr lang="en-US" altLang="zh-CN" dirty="0"/>
              <a:t>QD</a:t>
            </a:r>
            <a:r>
              <a:rPr lang="zh-CN" altLang="en-US" dirty="0"/>
              <a:t>，供给为</a:t>
            </a:r>
            <a:r>
              <a:rPr lang="en-US" altLang="zh-CN" dirty="0"/>
              <a:t>QS</a:t>
            </a:r>
          </a:p>
          <a:p>
            <a:r>
              <a:rPr lang="zh-CN" altLang="en-US" dirty="0"/>
              <a:t>所以需求少于供给。</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6468707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3802654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3802654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供给线和需求线相交于一点，此时市场需求和市场供给都在一个点上</a:t>
            </a:r>
            <a:endParaRPr lang="en-US" altLang="zh-CN" dirty="0"/>
          </a:p>
          <a:p>
            <a:r>
              <a:rPr lang="zh-CN" altLang="en-US" dirty="0"/>
              <a:t>但是如果设定一个价格上线，那么供给线和需求线出现了两个点。</a:t>
            </a:r>
            <a:endParaRPr lang="en-US" altLang="zh-CN" dirty="0"/>
          </a:p>
          <a:p>
            <a:r>
              <a:rPr lang="zh-CN" altLang="en-US" dirty="0"/>
              <a:t>此时需求为</a:t>
            </a:r>
            <a:r>
              <a:rPr lang="en-US" altLang="zh-CN" dirty="0"/>
              <a:t>QD</a:t>
            </a:r>
            <a:r>
              <a:rPr lang="zh-CN" altLang="en-US" dirty="0"/>
              <a:t>，供给为</a:t>
            </a:r>
            <a:r>
              <a:rPr lang="en-US" altLang="zh-CN" dirty="0"/>
              <a:t>QS</a:t>
            </a:r>
          </a:p>
          <a:p>
            <a:r>
              <a:rPr lang="zh-CN" altLang="en-US" dirty="0"/>
              <a:t>所以需求大于供给</a:t>
            </a:r>
            <a:endParaRPr lang="en-US" altLang="zh-CN" dirty="0"/>
          </a:p>
          <a:p>
            <a:r>
              <a:rPr lang="zh-CN" altLang="en-US" dirty="0"/>
              <a:t>大家挤破头都要抢一个。</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460260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消费者的收入下降，则粮食的需求减少，供给不变，粮食的均衡价格和交易量都会下降。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078020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消费者的收入下降，则粮食的需求减少，供给不变，粮食的均衡价格和交易量都会下降。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948161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消费者的收入下降，则粮食的需求减少，供给不变，粮食的均衡价格和交易量都会下降。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17214905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不能低于这个价格收购。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21297091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不能低于这个价格收购。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2129709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不能低于这个价格收购。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212970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幻灯片图像占位符 1"/>
          <p:cNvSpPr>
            <a:spLocks noGrp="1" noRot="1" noChangeAspect="1" noChangeArrowheads="1" noTextEdit="1"/>
          </p:cNvSpPr>
          <p:nvPr>
            <p:ph type="sldImg" idx="4294967295"/>
          </p:nvPr>
        </p:nvSpPr>
        <p:spPr>
          <a:ln>
            <a:miter lim="800000"/>
          </a:ln>
        </p:spPr>
      </p:sp>
      <p:sp>
        <p:nvSpPr>
          <p:cNvPr id="225282"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2528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C07BDD52-AE2A-7840-B023-30513E5B6E61}" type="slidenum">
              <a:rPr lang="zh-CN" altLang="en-US">
                <a:latin typeface="等线" charset="-122"/>
                <a:ea typeface="等线" charset="-122"/>
                <a:cs typeface="等线" charset="-122"/>
              </a:rPr>
              <a:pPr/>
              <a:t>8</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15668135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617896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82</a:t>
            </a:fld>
            <a:endParaRPr lang="en-US" altLang="zh-CN" smtClean="0">
              <a:solidFill>
                <a:prstClr val="black"/>
              </a:solidFill>
              <a:latin typeface="Calibri" panose="020F050202020403020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484203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a:t>
            </a:r>
            <a:r>
              <a:rPr lang="zh-CN" altLang="en-US" dirty="0" smtClean="0"/>
              <a:t>题了题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12516311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331223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你喜欢</a:t>
            </a:r>
            <a:r>
              <a:rPr lang="en-US" altLang="zh-CN" dirty="0" smtClean="0"/>
              <a:t>AJ</a:t>
            </a:r>
            <a:r>
              <a:rPr lang="zh-CN" altLang="en-US" dirty="0" smtClean="0"/>
              <a:t>，买到</a:t>
            </a:r>
            <a:r>
              <a:rPr lang="en-US" altLang="zh-CN" dirty="0" smtClean="0"/>
              <a:t>AJ</a:t>
            </a:r>
            <a:r>
              <a:rPr lang="zh-CN" altLang="en-US" dirty="0" smtClean="0"/>
              <a:t>鞋子，对你来说有效用。但是我不喜欢，那就对我没效用。</a:t>
            </a:r>
            <a:endParaRPr lang="en-US" altLang="zh-CN" dirty="0" smtClean="0"/>
          </a:p>
          <a:p>
            <a:r>
              <a:rPr lang="zh-CN" altLang="en-US" dirty="0" smtClean="0"/>
              <a:t>我现在此时此时此刻想要一件貂皮大衣。但是在广州的某某同学，却不需要。</a:t>
            </a:r>
            <a:endParaRPr lang="en-US" altLang="zh-CN" dirty="0" smtClean="0"/>
          </a:p>
          <a:p>
            <a:r>
              <a:rPr lang="zh-CN" altLang="en-US" dirty="0" smtClean="0"/>
              <a:t>我们都知道抽烟有害健康，但是在分析效用的时候，只考虑香烟满足了抽烟者。不考虑好坏。</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13312231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70650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效用理论假设：消费者已经掌握与消费决策有关的</a:t>
            </a:r>
            <a:r>
              <a:rPr kumimoji="1" lang="zh-CN" altLang="en-US" sz="1200" dirty="0" smtClean="0">
                <a:solidFill>
                  <a:srgbClr val="FF0000"/>
                </a:solidFill>
                <a:latin typeface="Microsoft YaHei" charset="-122"/>
                <a:ea typeface="Microsoft YaHei" charset="-122"/>
                <a:cs typeface="Microsoft YaHei" charset="-122"/>
              </a:rPr>
              <a:t>全部信息</a:t>
            </a:r>
            <a:r>
              <a:rPr kumimoji="1" lang="zh-CN" altLang="en-US" sz="1200" dirty="0" smtClean="0">
                <a:latin typeface="Microsoft YaHei" charset="-122"/>
                <a:ea typeface="Microsoft YaHei" charset="-122"/>
                <a:cs typeface="Microsoft YaHei" charset="-122"/>
              </a:rPr>
              <a:t>，他们知道所有可获得的商品和服务的范围，以及它们能提供的效用。各种商品的价格同样为消费者所知，消费者在这段时间内的收入也是已知的。</a:t>
            </a:r>
            <a:endParaRPr kumimoji="1" lang="en-US" altLang="zh-CN" sz="1200" dirty="0" smtClean="0">
              <a:latin typeface="Microsoft YaHei" charset="-122"/>
              <a:ea typeface="Microsoft YaHei" charset="-122"/>
              <a:cs typeface="Microsoft YaHei"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3490077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偏好次序：消费者有能力将所有商品分组排序。消费者在面对两个或两个以上的商品组时，能够决定对它们的偏好排序。</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麦当劳和肯德基：一样喜欢；偏好其中一种；</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4571343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84983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幻灯片图像占位符 1"/>
          <p:cNvSpPr>
            <a:spLocks noGrp="1" noRot="1" noChangeAspect="1" noChangeArrowheads="1" noTextEdit="1"/>
          </p:cNvSpPr>
          <p:nvPr>
            <p:ph type="sldImg" idx="4294967295"/>
          </p:nvPr>
        </p:nvSpPr>
        <p:spPr>
          <a:ln>
            <a:miter lim="800000"/>
          </a:ln>
        </p:spPr>
      </p:sp>
      <p:sp>
        <p:nvSpPr>
          <p:cNvPr id="223234" name="备注占位符 2"/>
          <p:cNvSpPr>
            <a:spLocks noGrp="1" noChangeArrowheads="1"/>
          </p:cNvSpPr>
          <p:nvPr>
            <p:ph type="body" idx="4294967295"/>
          </p:nvPr>
        </p:nvSpPr>
        <p:spPr/>
        <p:txBody>
          <a:bodyPr/>
          <a:lstStyle/>
          <a:p>
            <a:pPr eaLnBrk="1" hangingPunct="1"/>
            <a:r>
              <a:rPr lang="zh-CN" altLang="en-US"/>
              <a:t>大部分的市场都不会达到均衡状态</a:t>
            </a:r>
          </a:p>
        </p:txBody>
      </p:sp>
      <p:sp>
        <p:nvSpPr>
          <p:cNvPr id="22323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fld id="{E7161DA8-6765-2444-9764-EF7B689AD164}" type="slidenum">
              <a:rPr lang="zh-CN" altLang="en-US">
                <a:latin typeface="等线" charset="-122"/>
                <a:ea typeface="等线" charset="-122"/>
                <a:cs typeface="等线" charset="-122"/>
              </a:rPr>
              <a:pPr/>
              <a:t>9</a:t>
            </a:fld>
            <a:endParaRPr lang="zh-CN" altLang="en-US">
              <a:latin typeface="等线" charset="-122"/>
              <a:ea typeface="等线" charset="-122"/>
              <a:cs typeface="等线" charset="-122"/>
            </a:endParaRPr>
          </a:p>
        </p:txBody>
      </p:sp>
    </p:spTree>
    <p:extLst>
      <p:ext uri="{BB962C8B-B14F-4D97-AF65-F5344CB8AC3E}">
        <p14:creationId xmlns:p14="http://schemas.microsoft.com/office/powerpoint/2010/main" val="6201965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1032596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1325333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4210601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7371519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3329965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4031113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7051064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44608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0411878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7626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73.xml"/><Relationship Id="rId4" Type="http://schemas.openxmlformats.org/officeDocument/2006/relationships/diagramLayout" Target="../diagrams/layout73.xml"/><Relationship Id="rId5" Type="http://schemas.openxmlformats.org/officeDocument/2006/relationships/diagramQuickStyle" Target="../diagrams/quickStyle73.xml"/><Relationship Id="rId6" Type="http://schemas.openxmlformats.org/officeDocument/2006/relationships/diagramColors" Target="../diagrams/colors73.xml"/><Relationship Id="rId7" Type="http://schemas.microsoft.com/office/2007/relationships/diagramDrawing" Target="../diagrams/drawing73.xml"/><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74.xml"/><Relationship Id="rId4" Type="http://schemas.openxmlformats.org/officeDocument/2006/relationships/diagramLayout" Target="../diagrams/layout74.xml"/><Relationship Id="rId5" Type="http://schemas.openxmlformats.org/officeDocument/2006/relationships/diagramQuickStyle" Target="../diagrams/quickStyle74.xml"/><Relationship Id="rId6" Type="http://schemas.openxmlformats.org/officeDocument/2006/relationships/diagramColors" Target="../diagrams/colors74.xml"/><Relationship Id="rId7" Type="http://schemas.microsoft.com/office/2007/relationships/diagramDrawing" Target="../diagrams/drawing74.xml"/><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75.xml"/><Relationship Id="rId4" Type="http://schemas.openxmlformats.org/officeDocument/2006/relationships/diagramLayout" Target="../diagrams/layout75.xml"/><Relationship Id="rId5" Type="http://schemas.openxmlformats.org/officeDocument/2006/relationships/diagramQuickStyle" Target="../diagrams/quickStyle75.xml"/><Relationship Id="rId6" Type="http://schemas.openxmlformats.org/officeDocument/2006/relationships/diagramColors" Target="../diagrams/colors75.xml"/><Relationship Id="rId7" Type="http://schemas.microsoft.com/office/2007/relationships/diagramDrawing" Target="../diagrams/drawing75.xml"/><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76.xml"/><Relationship Id="rId4" Type="http://schemas.openxmlformats.org/officeDocument/2006/relationships/diagramLayout" Target="../diagrams/layout76.xml"/><Relationship Id="rId5" Type="http://schemas.openxmlformats.org/officeDocument/2006/relationships/diagramQuickStyle" Target="../diagrams/quickStyle76.xml"/><Relationship Id="rId6" Type="http://schemas.openxmlformats.org/officeDocument/2006/relationships/diagramColors" Target="../diagrams/colors76.xml"/><Relationship Id="rId7" Type="http://schemas.microsoft.com/office/2007/relationships/diagramDrawing" Target="../diagrams/drawing76.xml"/><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77.xml"/><Relationship Id="rId4" Type="http://schemas.openxmlformats.org/officeDocument/2006/relationships/diagramLayout" Target="../diagrams/layout77.xml"/><Relationship Id="rId5" Type="http://schemas.openxmlformats.org/officeDocument/2006/relationships/diagramQuickStyle" Target="../diagrams/quickStyle77.xml"/><Relationship Id="rId6" Type="http://schemas.openxmlformats.org/officeDocument/2006/relationships/diagramColors" Target="../diagrams/colors77.xml"/><Relationship Id="rId7" Type="http://schemas.microsoft.com/office/2007/relationships/diagramDrawing" Target="../diagrams/drawing77.xml"/><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78.xml"/><Relationship Id="rId4" Type="http://schemas.openxmlformats.org/officeDocument/2006/relationships/diagramLayout" Target="../diagrams/layout78.xml"/><Relationship Id="rId5" Type="http://schemas.openxmlformats.org/officeDocument/2006/relationships/diagramQuickStyle" Target="../diagrams/quickStyle78.xml"/><Relationship Id="rId6" Type="http://schemas.openxmlformats.org/officeDocument/2006/relationships/diagramColors" Target="../diagrams/colors78.xml"/><Relationship Id="rId7" Type="http://schemas.microsoft.com/office/2007/relationships/diagramDrawing" Target="../diagrams/drawing78.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79.xml"/><Relationship Id="rId4" Type="http://schemas.openxmlformats.org/officeDocument/2006/relationships/diagramLayout" Target="../diagrams/layout79.xml"/><Relationship Id="rId5" Type="http://schemas.openxmlformats.org/officeDocument/2006/relationships/diagramQuickStyle" Target="../diagrams/quickStyle79.xml"/><Relationship Id="rId6" Type="http://schemas.openxmlformats.org/officeDocument/2006/relationships/diagramColors" Target="../diagrams/colors79.xml"/><Relationship Id="rId7" Type="http://schemas.microsoft.com/office/2007/relationships/diagramDrawing" Target="../diagrams/drawing79.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80.xml"/><Relationship Id="rId4" Type="http://schemas.openxmlformats.org/officeDocument/2006/relationships/diagramLayout" Target="../diagrams/layout80.xml"/><Relationship Id="rId5" Type="http://schemas.openxmlformats.org/officeDocument/2006/relationships/diagramQuickStyle" Target="../diagrams/quickStyle80.xml"/><Relationship Id="rId6" Type="http://schemas.openxmlformats.org/officeDocument/2006/relationships/diagramColors" Target="../diagrams/colors80.xml"/><Relationship Id="rId7" Type="http://schemas.microsoft.com/office/2007/relationships/diagramDrawing" Target="../diagrams/drawing80.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81.xml"/><Relationship Id="rId4" Type="http://schemas.openxmlformats.org/officeDocument/2006/relationships/diagramLayout" Target="../diagrams/layout81.xml"/><Relationship Id="rId5" Type="http://schemas.openxmlformats.org/officeDocument/2006/relationships/diagramQuickStyle" Target="../diagrams/quickStyle81.xml"/><Relationship Id="rId6" Type="http://schemas.openxmlformats.org/officeDocument/2006/relationships/diagramColors" Target="../diagrams/colors81.xml"/><Relationship Id="rId7" Type="http://schemas.microsoft.com/office/2007/relationships/diagramDrawing" Target="../diagrams/drawing81.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82.xml"/><Relationship Id="rId4" Type="http://schemas.openxmlformats.org/officeDocument/2006/relationships/diagramLayout" Target="../diagrams/layout82.xml"/><Relationship Id="rId5" Type="http://schemas.openxmlformats.org/officeDocument/2006/relationships/diagramQuickStyle" Target="../diagrams/quickStyle82.xml"/><Relationship Id="rId6" Type="http://schemas.openxmlformats.org/officeDocument/2006/relationships/diagramColors" Target="../diagrams/colors82.xml"/><Relationship Id="rId7" Type="http://schemas.microsoft.com/office/2007/relationships/diagramDrawing" Target="../diagrams/drawing82.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83.xml"/><Relationship Id="rId4" Type="http://schemas.openxmlformats.org/officeDocument/2006/relationships/diagramLayout" Target="../diagrams/layout83.xml"/><Relationship Id="rId5" Type="http://schemas.openxmlformats.org/officeDocument/2006/relationships/diagramQuickStyle" Target="../diagrams/quickStyle83.xml"/><Relationship Id="rId6" Type="http://schemas.openxmlformats.org/officeDocument/2006/relationships/diagramColors" Target="../diagrams/colors83.xml"/><Relationship Id="rId7" Type="http://schemas.microsoft.com/office/2007/relationships/diagramDrawing" Target="../diagrams/drawing83.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84.xml"/><Relationship Id="rId4" Type="http://schemas.openxmlformats.org/officeDocument/2006/relationships/diagramLayout" Target="../diagrams/layout84.xml"/><Relationship Id="rId5" Type="http://schemas.openxmlformats.org/officeDocument/2006/relationships/diagramQuickStyle" Target="../diagrams/quickStyle84.xml"/><Relationship Id="rId6" Type="http://schemas.openxmlformats.org/officeDocument/2006/relationships/diagramColors" Target="../diagrams/colors84.xml"/><Relationship Id="rId7" Type="http://schemas.microsoft.com/office/2007/relationships/diagramDrawing" Target="../diagrams/drawing84.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85.xml"/><Relationship Id="rId4" Type="http://schemas.openxmlformats.org/officeDocument/2006/relationships/diagramLayout" Target="../diagrams/layout85.xml"/><Relationship Id="rId5" Type="http://schemas.openxmlformats.org/officeDocument/2006/relationships/diagramQuickStyle" Target="../diagrams/quickStyle85.xml"/><Relationship Id="rId6" Type="http://schemas.openxmlformats.org/officeDocument/2006/relationships/diagramColors" Target="../diagrams/colors85.xml"/><Relationship Id="rId7" Type="http://schemas.microsoft.com/office/2007/relationships/diagramDrawing" Target="../diagrams/drawing85.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86.xml"/><Relationship Id="rId4" Type="http://schemas.openxmlformats.org/officeDocument/2006/relationships/diagramLayout" Target="../diagrams/layout86.xml"/><Relationship Id="rId5" Type="http://schemas.openxmlformats.org/officeDocument/2006/relationships/diagramQuickStyle" Target="../diagrams/quickStyle86.xml"/><Relationship Id="rId6" Type="http://schemas.openxmlformats.org/officeDocument/2006/relationships/diagramColors" Target="../diagrams/colors86.xml"/><Relationship Id="rId7" Type="http://schemas.microsoft.com/office/2007/relationships/diagramDrawing" Target="../diagrams/drawing86.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87.xml"/><Relationship Id="rId4" Type="http://schemas.openxmlformats.org/officeDocument/2006/relationships/diagramLayout" Target="../diagrams/layout87.xml"/><Relationship Id="rId5" Type="http://schemas.openxmlformats.org/officeDocument/2006/relationships/diagramQuickStyle" Target="../diagrams/quickStyle87.xml"/><Relationship Id="rId6" Type="http://schemas.openxmlformats.org/officeDocument/2006/relationships/diagramColors" Target="../diagrams/colors87.xml"/><Relationship Id="rId7" Type="http://schemas.microsoft.com/office/2007/relationships/diagramDrawing" Target="../diagrams/drawing87.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88.xml"/><Relationship Id="rId4" Type="http://schemas.openxmlformats.org/officeDocument/2006/relationships/diagramLayout" Target="../diagrams/layout88.xml"/><Relationship Id="rId5" Type="http://schemas.openxmlformats.org/officeDocument/2006/relationships/diagramQuickStyle" Target="../diagrams/quickStyle88.xml"/><Relationship Id="rId6" Type="http://schemas.openxmlformats.org/officeDocument/2006/relationships/diagramColors" Target="../diagrams/colors88.xml"/><Relationship Id="rId7" Type="http://schemas.microsoft.com/office/2007/relationships/diagramDrawing" Target="../diagrams/drawing88.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89.xml"/><Relationship Id="rId4" Type="http://schemas.openxmlformats.org/officeDocument/2006/relationships/diagramLayout" Target="../diagrams/layout89.xml"/><Relationship Id="rId5" Type="http://schemas.openxmlformats.org/officeDocument/2006/relationships/diagramQuickStyle" Target="../diagrams/quickStyle89.xml"/><Relationship Id="rId6" Type="http://schemas.openxmlformats.org/officeDocument/2006/relationships/diagramColors" Target="../diagrams/colors89.xml"/><Relationship Id="rId7" Type="http://schemas.microsoft.com/office/2007/relationships/diagramDrawing" Target="../diagrams/drawing89.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90.xml"/><Relationship Id="rId4" Type="http://schemas.openxmlformats.org/officeDocument/2006/relationships/diagramLayout" Target="../diagrams/layout90.xml"/><Relationship Id="rId5" Type="http://schemas.openxmlformats.org/officeDocument/2006/relationships/diagramQuickStyle" Target="../diagrams/quickStyle90.xml"/><Relationship Id="rId6" Type="http://schemas.openxmlformats.org/officeDocument/2006/relationships/diagramColors" Target="../diagrams/colors90.xml"/><Relationship Id="rId7" Type="http://schemas.microsoft.com/office/2007/relationships/diagramDrawing" Target="../diagrams/drawing90.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91.xml"/><Relationship Id="rId4" Type="http://schemas.openxmlformats.org/officeDocument/2006/relationships/diagramLayout" Target="../diagrams/layout91.xml"/><Relationship Id="rId5" Type="http://schemas.openxmlformats.org/officeDocument/2006/relationships/diagramQuickStyle" Target="../diagrams/quickStyle91.xml"/><Relationship Id="rId6" Type="http://schemas.openxmlformats.org/officeDocument/2006/relationships/diagramColors" Target="../diagrams/colors91.xml"/><Relationship Id="rId7" Type="http://schemas.microsoft.com/office/2007/relationships/diagramDrawing" Target="../diagrams/drawing91.xml"/><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92.xml"/><Relationship Id="rId4" Type="http://schemas.openxmlformats.org/officeDocument/2006/relationships/diagramLayout" Target="../diagrams/layout92.xml"/><Relationship Id="rId5" Type="http://schemas.openxmlformats.org/officeDocument/2006/relationships/diagramQuickStyle" Target="../diagrams/quickStyle92.xml"/><Relationship Id="rId6" Type="http://schemas.openxmlformats.org/officeDocument/2006/relationships/diagramColors" Target="../diagrams/colors92.xml"/><Relationship Id="rId7" Type="http://schemas.microsoft.com/office/2007/relationships/diagramDrawing" Target="../diagrams/drawing92.xml"/><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93.xml"/><Relationship Id="rId4" Type="http://schemas.openxmlformats.org/officeDocument/2006/relationships/diagramLayout" Target="../diagrams/layout93.xml"/><Relationship Id="rId5" Type="http://schemas.openxmlformats.org/officeDocument/2006/relationships/diagramQuickStyle" Target="../diagrams/quickStyle93.xml"/><Relationship Id="rId6" Type="http://schemas.openxmlformats.org/officeDocument/2006/relationships/diagramColors" Target="../diagrams/colors93.xml"/><Relationship Id="rId7" Type="http://schemas.microsoft.com/office/2007/relationships/diagramDrawing" Target="../diagrams/drawing93.xml"/><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94.xml"/><Relationship Id="rId4" Type="http://schemas.openxmlformats.org/officeDocument/2006/relationships/diagramLayout" Target="../diagrams/layout94.xml"/><Relationship Id="rId5" Type="http://schemas.openxmlformats.org/officeDocument/2006/relationships/diagramQuickStyle" Target="../diagrams/quickStyle94.xml"/><Relationship Id="rId6" Type="http://schemas.openxmlformats.org/officeDocument/2006/relationships/diagramColors" Target="../diagrams/colors94.xml"/><Relationship Id="rId7" Type="http://schemas.microsoft.com/office/2007/relationships/diagramDrawing" Target="../diagrams/drawing94.xml"/><Relationship Id="rId1" Type="http://schemas.openxmlformats.org/officeDocument/2006/relationships/slideLayout" Target="../slideLayouts/slideLayout7.xml"/><Relationship Id="rId2" Type="http://schemas.openxmlformats.org/officeDocument/2006/relationships/notesSlide" Target="../notesSlides/notesSlide1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95.xml"/><Relationship Id="rId4" Type="http://schemas.openxmlformats.org/officeDocument/2006/relationships/diagramLayout" Target="../diagrams/layout95.xml"/><Relationship Id="rId5" Type="http://schemas.openxmlformats.org/officeDocument/2006/relationships/diagramQuickStyle" Target="../diagrams/quickStyle95.xml"/><Relationship Id="rId6" Type="http://schemas.openxmlformats.org/officeDocument/2006/relationships/diagramColors" Target="../diagrams/colors95.xml"/><Relationship Id="rId7" Type="http://schemas.microsoft.com/office/2007/relationships/diagramDrawing" Target="../diagrams/drawing95.xml"/><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0.xml"/><Relationship Id="rId4" Type="http://schemas.openxmlformats.org/officeDocument/2006/relationships/diagramData" Target="../diagrams/data96.xml"/><Relationship Id="rId5" Type="http://schemas.openxmlformats.org/officeDocument/2006/relationships/diagramLayout" Target="../diagrams/layout96.xml"/><Relationship Id="rId6" Type="http://schemas.openxmlformats.org/officeDocument/2006/relationships/diagramQuickStyle" Target="../diagrams/quickStyle96.xml"/><Relationship Id="rId7" Type="http://schemas.openxmlformats.org/officeDocument/2006/relationships/diagramColors" Target="../diagrams/colors96.xml"/><Relationship Id="rId8" Type="http://schemas.microsoft.com/office/2007/relationships/diagramDrawing" Target="../diagrams/drawing96.xml"/><Relationship Id="rId9" Type="http://schemas.openxmlformats.org/officeDocument/2006/relationships/oleObject" Target="../embeddings/oleObject1.bin"/><Relationship Id="rId10"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4.wmf"/><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notesSlide" Target="../notesSlides/notesSlide131.xml"/><Relationship Id="rId4" Type="http://schemas.openxmlformats.org/officeDocument/2006/relationships/diagramData" Target="../diagrams/data97.xml"/><Relationship Id="rId5" Type="http://schemas.openxmlformats.org/officeDocument/2006/relationships/diagramLayout" Target="../diagrams/layout97.xml"/><Relationship Id="rId6" Type="http://schemas.openxmlformats.org/officeDocument/2006/relationships/diagramQuickStyle" Target="../diagrams/quickStyle97.xml"/><Relationship Id="rId7" Type="http://schemas.openxmlformats.org/officeDocument/2006/relationships/diagramColors" Target="../diagrams/colors97.xml"/><Relationship Id="rId8" Type="http://schemas.microsoft.com/office/2007/relationships/diagramDrawing" Target="../diagrams/drawing97.xml"/><Relationship Id="rId9" Type="http://schemas.openxmlformats.org/officeDocument/2006/relationships/oleObject" Target="../embeddings/oleObject2.bin"/><Relationship Id="rId10" Type="http://schemas.openxmlformats.org/officeDocument/2006/relationships/image" Target="../media/image15.wmf"/></Relationships>
</file>

<file path=ppt/slides/_rels/slide133.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7.wmf"/><Relationship Id="rId13" Type="http://schemas.openxmlformats.org/officeDocument/2006/relationships/oleObject" Target="../embeddings/oleObject6.bin"/><Relationship Id="rId14" Type="http://schemas.openxmlformats.org/officeDocument/2006/relationships/image" Target="../media/image18.wmf"/><Relationship Id="rId15" Type="http://schemas.openxmlformats.org/officeDocument/2006/relationships/oleObject" Target="../embeddings/oleObject7.bin"/><Relationship Id="rId16" Type="http://schemas.openxmlformats.org/officeDocument/2006/relationships/image" Target="../media/image19.wmf"/><Relationship Id="rId17" Type="http://schemas.openxmlformats.org/officeDocument/2006/relationships/oleObject" Target="../embeddings/oleObject8.bin"/><Relationship Id="rId18" Type="http://schemas.openxmlformats.org/officeDocument/2006/relationships/image" Target="../media/image14.w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notesSlide" Target="../notesSlides/notesSlide132.xml"/><Relationship Id="rId4" Type="http://schemas.openxmlformats.org/officeDocument/2006/relationships/diagramData" Target="../diagrams/data98.xml"/><Relationship Id="rId5" Type="http://schemas.openxmlformats.org/officeDocument/2006/relationships/diagramLayout" Target="../diagrams/layout98.xml"/><Relationship Id="rId6" Type="http://schemas.openxmlformats.org/officeDocument/2006/relationships/diagramQuickStyle" Target="../diagrams/quickStyle98.xml"/><Relationship Id="rId7" Type="http://schemas.openxmlformats.org/officeDocument/2006/relationships/diagramColors" Target="../diagrams/colors98.xml"/><Relationship Id="rId8" Type="http://schemas.microsoft.com/office/2007/relationships/diagramDrawing" Target="../diagrams/drawing98.xml"/><Relationship Id="rId9" Type="http://schemas.openxmlformats.org/officeDocument/2006/relationships/oleObject" Target="../embeddings/oleObject4.bin"/><Relationship Id="rId10" Type="http://schemas.openxmlformats.org/officeDocument/2006/relationships/image" Target="../media/image16.w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4" Type="http://schemas.openxmlformats.org/officeDocument/2006/relationships/diagramData" Target="../diagrams/data99.xml"/><Relationship Id="rId5" Type="http://schemas.openxmlformats.org/officeDocument/2006/relationships/diagramLayout" Target="../diagrams/layout99.xml"/><Relationship Id="rId6" Type="http://schemas.openxmlformats.org/officeDocument/2006/relationships/diagramQuickStyle" Target="../diagrams/quickStyle99.xml"/><Relationship Id="rId7" Type="http://schemas.openxmlformats.org/officeDocument/2006/relationships/diagramColors" Target="../diagrams/colors99.xml"/><Relationship Id="rId8" Type="http://schemas.microsoft.com/office/2007/relationships/diagramDrawing" Target="../diagrams/drawing99.xml"/><Relationship Id="rId9" Type="http://schemas.openxmlformats.org/officeDocument/2006/relationships/oleObject" Target="../embeddings/oleObject9.bin"/><Relationship Id="rId10" Type="http://schemas.openxmlformats.org/officeDocument/2006/relationships/image" Target="../media/image14.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4" Type="http://schemas.openxmlformats.org/officeDocument/2006/relationships/diagramData" Target="../diagrams/data100.xml"/><Relationship Id="rId5" Type="http://schemas.openxmlformats.org/officeDocument/2006/relationships/diagramLayout" Target="../diagrams/layout100.xml"/><Relationship Id="rId6" Type="http://schemas.openxmlformats.org/officeDocument/2006/relationships/diagramQuickStyle" Target="../diagrams/quickStyle100.xml"/><Relationship Id="rId7" Type="http://schemas.openxmlformats.org/officeDocument/2006/relationships/diagramColors" Target="../diagrams/colors100.xml"/><Relationship Id="rId8" Type="http://schemas.microsoft.com/office/2007/relationships/diagramDrawing" Target="../diagrams/drawing100.xml"/><Relationship Id="rId9" Type="http://schemas.openxmlformats.org/officeDocument/2006/relationships/oleObject" Target="../embeddings/oleObject10.bin"/><Relationship Id="rId10" Type="http://schemas.openxmlformats.org/officeDocument/2006/relationships/image" Target="../media/image14.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vmlDrawing" Target="../drawings/vmlDrawing6.vml"/><Relationship Id="rId2" Type="http://schemas.openxmlformats.org/officeDocument/2006/relationships/slideLayout" Target="../slideLayouts/slideLayout7.xml"/><Relationship Id="rId3" Type="http://schemas.openxmlformats.org/officeDocument/2006/relationships/notesSlide" Target="../notesSlides/notesSlide135.xml"/><Relationship Id="rId4" Type="http://schemas.openxmlformats.org/officeDocument/2006/relationships/diagramData" Target="../diagrams/data101.xml"/><Relationship Id="rId5" Type="http://schemas.openxmlformats.org/officeDocument/2006/relationships/diagramLayout" Target="../diagrams/layout101.xml"/><Relationship Id="rId6" Type="http://schemas.openxmlformats.org/officeDocument/2006/relationships/diagramQuickStyle" Target="../diagrams/quickStyle101.xml"/><Relationship Id="rId7" Type="http://schemas.openxmlformats.org/officeDocument/2006/relationships/diagramColors" Target="../diagrams/colors101.xml"/><Relationship Id="rId8" Type="http://schemas.microsoft.com/office/2007/relationships/diagramDrawing" Target="../diagrams/drawing101.xml"/><Relationship Id="rId9" Type="http://schemas.openxmlformats.org/officeDocument/2006/relationships/oleObject" Target="../embeddings/oleObject11.bin"/><Relationship Id="rId10" Type="http://schemas.openxmlformats.org/officeDocument/2006/relationships/image" Target="../media/image14.wmf"/></Relationships>
</file>

<file path=ppt/slides/_rels/slide13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vmlDrawing" Target="../drawings/vmlDrawing7.vml"/><Relationship Id="rId2" Type="http://schemas.openxmlformats.org/officeDocument/2006/relationships/slideLayout" Target="../slideLayouts/slideLayout7.xml"/><Relationship Id="rId3" Type="http://schemas.openxmlformats.org/officeDocument/2006/relationships/notesSlide" Target="../notesSlides/notesSlide136.xml"/><Relationship Id="rId4" Type="http://schemas.openxmlformats.org/officeDocument/2006/relationships/diagramData" Target="../diagrams/data102.xml"/><Relationship Id="rId5" Type="http://schemas.openxmlformats.org/officeDocument/2006/relationships/diagramLayout" Target="../diagrams/layout102.xml"/><Relationship Id="rId6" Type="http://schemas.openxmlformats.org/officeDocument/2006/relationships/diagramQuickStyle" Target="../diagrams/quickStyle102.xml"/><Relationship Id="rId7" Type="http://schemas.openxmlformats.org/officeDocument/2006/relationships/diagramColors" Target="../diagrams/colors102.xml"/><Relationship Id="rId8" Type="http://schemas.microsoft.com/office/2007/relationships/diagramDrawing" Target="../diagrams/drawing102.xml"/><Relationship Id="rId9" Type="http://schemas.openxmlformats.org/officeDocument/2006/relationships/oleObject" Target="../embeddings/oleObject12.bin"/><Relationship Id="rId10" Type="http://schemas.openxmlformats.org/officeDocument/2006/relationships/image" Target="../media/image14.wmf"/></Relationships>
</file>

<file path=ppt/slides/_rels/slide138.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oleObject" Target="../embeddings/oleObject14.bin"/><Relationship Id="rId14" Type="http://schemas.openxmlformats.org/officeDocument/2006/relationships/image" Target="../media/image24.wmf"/><Relationship Id="rId1" Type="http://schemas.openxmlformats.org/officeDocument/2006/relationships/vmlDrawing" Target="../drawings/vmlDrawing8.vml"/><Relationship Id="rId2" Type="http://schemas.openxmlformats.org/officeDocument/2006/relationships/slideLayout" Target="../slideLayouts/slideLayout7.xml"/><Relationship Id="rId3" Type="http://schemas.openxmlformats.org/officeDocument/2006/relationships/notesSlide" Target="../notesSlides/notesSlide137.xml"/><Relationship Id="rId4" Type="http://schemas.openxmlformats.org/officeDocument/2006/relationships/diagramData" Target="../diagrams/data103.xml"/><Relationship Id="rId5" Type="http://schemas.openxmlformats.org/officeDocument/2006/relationships/diagramLayout" Target="../diagrams/layout103.xml"/><Relationship Id="rId6" Type="http://schemas.openxmlformats.org/officeDocument/2006/relationships/diagramQuickStyle" Target="../diagrams/quickStyle103.xml"/><Relationship Id="rId7" Type="http://schemas.openxmlformats.org/officeDocument/2006/relationships/diagramColors" Target="../diagrams/colors103.xml"/><Relationship Id="rId8" Type="http://schemas.microsoft.com/office/2007/relationships/diagramDrawing" Target="../diagrams/drawing103.xml"/><Relationship Id="rId9" Type="http://schemas.openxmlformats.org/officeDocument/2006/relationships/oleObject" Target="../embeddings/oleObject13.bin"/><Relationship Id="rId10" Type="http://schemas.openxmlformats.org/officeDocument/2006/relationships/image" Target="../media/image14.wmf"/></Relationships>
</file>

<file path=ppt/slides/_rels/slide139.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oleObject" Target="../embeddings/oleObject16.bin"/><Relationship Id="rId14" Type="http://schemas.openxmlformats.org/officeDocument/2006/relationships/image" Target="../media/image24.wmf"/><Relationship Id="rId15" Type="http://schemas.openxmlformats.org/officeDocument/2006/relationships/oleObject" Target="../embeddings/oleObject17.bin"/><Relationship Id="rId16" Type="http://schemas.openxmlformats.org/officeDocument/2006/relationships/image" Target="../media/image25.wmf"/><Relationship Id="rId1" Type="http://schemas.openxmlformats.org/officeDocument/2006/relationships/vmlDrawing" Target="../drawings/vmlDrawing9.vml"/><Relationship Id="rId2" Type="http://schemas.openxmlformats.org/officeDocument/2006/relationships/slideLayout" Target="../slideLayouts/slideLayout7.xml"/><Relationship Id="rId3" Type="http://schemas.openxmlformats.org/officeDocument/2006/relationships/notesSlide" Target="../notesSlides/notesSlide138.xml"/><Relationship Id="rId4" Type="http://schemas.openxmlformats.org/officeDocument/2006/relationships/diagramData" Target="../diagrams/data104.xml"/><Relationship Id="rId5" Type="http://schemas.openxmlformats.org/officeDocument/2006/relationships/diagramLayout" Target="../diagrams/layout104.xml"/><Relationship Id="rId6" Type="http://schemas.openxmlformats.org/officeDocument/2006/relationships/diagramQuickStyle" Target="../diagrams/quickStyle104.xml"/><Relationship Id="rId7" Type="http://schemas.openxmlformats.org/officeDocument/2006/relationships/diagramColors" Target="../diagrams/colors104.xml"/><Relationship Id="rId8" Type="http://schemas.microsoft.com/office/2007/relationships/diagramDrawing" Target="../diagrams/drawing104.xml"/><Relationship Id="rId9" Type="http://schemas.openxmlformats.org/officeDocument/2006/relationships/oleObject" Target="../embeddings/oleObject15.bin"/><Relationship Id="rId10" Type="http://schemas.openxmlformats.org/officeDocument/2006/relationships/image" Target="../media/image14.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1" Type="http://schemas.openxmlformats.org/officeDocument/2006/relationships/oleObject" Target="../embeddings/oleObject19.bin"/><Relationship Id="rId12" Type="http://schemas.openxmlformats.org/officeDocument/2006/relationships/image" Target="../media/image25.wmf"/><Relationship Id="rId13" Type="http://schemas.openxmlformats.org/officeDocument/2006/relationships/image" Target="../media/image26.png"/><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notesSlide" Target="../notesSlides/notesSlide139.xml"/><Relationship Id="rId4" Type="http://schemas.openxmlformats.org/officeDocument/2006/relationships/diagramData" Target="../diagrams/data105.xml"/><Relationship Id="rId5" Type="http://schemas.openxmlformats.org/officeDocument/2006/relationships/diagramLayout" Target="../diagrams/layout105.xml"/><Relationship Id="rId6" Type="http://schemas.openxmlformats.org/officeDocument/2006/relationships/diagramQuickStyle" Target="../diagrams/quickStyle105.xml"/><Relationship Id="rId7" Type="http://schemas.openxmlformats.org/officeDocument/2006/relationships/diagramColors" Target="../diagrams/colors105.xml"/><Relationship Id="rId8" Type="http://schemas.microsoft.com/office/2007/relationships/diagramDrawing" Target="../diagrams/drawing105.xml"/><Relationship Id="rId9" Type="http://schemas.openxmlformats.org/officeDocument/2006/relationships/oleObject" Target="../embeddings/oleObject18.bin"/><Relationship Id="rId10" Type="http://schemas.openxmlformats.org/officeDocument/2006/relationships/image" Target="../media/image14.wmf"/></Relationships>
</file>

<file path=ppt/slides/_rels/slide141.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27.wmf"/><Relationship Id="rId13" Type="http://schemas.openxmlformats.org/officeDocument/2006/relationships/oleObject" Target="../embeddings/oleObject22.bin"/><Relationship Id="rId14" Type="http://schemas.openxmlformats.org/officeDocument/2006/relationships/image" Target="../media/image24.wmf"/><Relationship Id="rId15" Type="http://schemas.openxmlformats.org/officeDocument/2006/relationships/oleObject" Target="../embeddings/oleObject23.bin"/><Relationship Id="rId16" Type="http://schemas.openxmlformats.org/officeDocument/2006/relationships/image" Target="../media/image25.wmf"/><Relationship Id="rId17" Type="http://schemas.openxmlformats.org/officeDocument/2006/relationships/oleObject" Target="../embeddings/oleObject24.bin"/><Relationship Id="rId18" Type="http://schemas.openxmlformats.org/officeDocument/2006/relationships/image" Target="../media/image28.wmf"/><Relationship Id="rId1" Type="http://schemas.openxmlformats.org/officeDocument/2006/relationships/vmlDrawing" Target="../drawings/vmlDrawing11.vml"/><Relationship Id="rId2" Type="http://schemas.openxmlformats.org/officeDocument/2006/relationships/slideLayout" Target="../slideLayouts/slideLayout7.xml"/><Relationship Id="rId3" Type="http://schemas.openxmlformats.org/officeDocument/2006/relationships/notesSlide" Target="../notesSlides/notesSlide140.xml"/><Relationship Id="rId4" Type="http://schemas.openxmlformats.org/officeDocument/2006/relationships/diagramData" Target="../diagrams/data106.xml"/><Relationship Id="rId5" Type="http://schemas.openxmlformats.org/officeDocument/2006/relationships/diagramLayout" Target="../diagrams/layout106.xml"/><Relationship Id="rId6" Type="http://schemas.openxmlformats.org/officeDocument/2006/relationships/diagramQuickStyle" Target="../diagrams/quickStyle106.xml"/><Relationship Id="rId7" Type="http://schemas.openxmlformats.org/officeDocument/2006/relationships/diagramColors" Target="../diagrams/colors106.xml"/><Relationship Id="rId8" Type="http://schemas.microsoft.com/office/2007/relationships/diagramDrawing" Target="../diagrams/drawing106.xml"/><Relationship Id="rId9" Type="http://schemas.openxmlformats.org/officeDocument/2006/relationships/oleObject" Target="../embeddings/oleObject20.bin"/><Relationship Id="rId10" Type="http://schemas.openxmlformats.org/officeDocument/2006/relationships/image" Target="../media/image14.wm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1.xml"/><Relationship Id="rId4" Type="http://schemas.openxmlformats.org/officeDocument/2006/relationships/diagramData" Target="../diagrams/data107.xml"/><Relationship Id="rId5" Type="http://schemas.openxmlformats.org/officeDocument/2006/relationships/diagramLayout" Target="../diagrams/layout107.xml"/><Relationship Id="rId6" Type="http://schemas.openxmlformats.org/officeDocument/2006/relationships/diagramQuickStyle" Target="../diagrams/quickStyle107.xml"/><Relationship Id="rId7" Type="http://schemas.openxmlformats.org/officeDocument/2006/relationships/diagramColors" Target="../diagrams/colors107.xml"/><Relationship Id="rId8" Type="http://schemas.microsoft.com/office/2007/relationships/diagramDrawing" Target="../diagrams/drawing107.xml"/><Relationship Id="rId9" Type="http://schemas.openxmlformats.org/officeDocument/2006/relationships/oleObject" Target="../embeddings/oleObject25.bin"/><Relationship Id="rId10" Type="http://schemas.openxmlformats.org/officeDocument/2006/relationships/image" Target="../media/image14.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 Id="rId3" Type="http://schemas.openxmlformats.org/officeDocument/2006/relationships/image" Target="../media/image2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2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 Id="rId3" Type="http://schemas.openxmlformats.org/officeDocument/2006/relationships/image" Target="../media/image2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 Id="rId3" Type="http://schemas.openxmlformats.org/officeDocument/2006/relationships/image" Target="../media/image3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 Id="rId3" Type="http://schemas.openxmlformats.org/officeDocument/2006/relationships/image" Target="../media/image3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9.xml"/><Relationship Id="rId4" Type="http://schemas.openxmlformats.org/officeDocument/2006/relationships/oleObject" Target="../embeddings/oleObject26.bin"/><Relationship Id="rId5" Type="http://schemas.openxmlformats.org/officeDocument/2006/relationships/image" Target="../media/image14.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0.xml"/><Relationship Id="rId4" Type="http://schemas.openxmlformats.org/officeDocument/2006/relationships/oleObject" Target="../embeddings/oleObject27.bin"/><Relationship Id="rId5" Type="http://schemas.openxmlformats.org/officeDocument/2006/relationships/image" Target="../media/image14.wmf"/><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08.xml"/><Relationship Id="rId4" Type="http://schemas.openxmlformats.org/officeDocument/2006/relationships/diagramLayout" Target="../diagrams/layout108.xml"/><Relationship Id="rId5" Type="http://schemas.openxmlformats.org/officeDocument/2006/relationships/diagramQuickStyle" Target="../diagrams/quickStyle108.xml"/><Relationship Id="rId6" Type="http://schemas.openxmlformats.org/officeDocument/2006/relationships/diagramColors" Target="../diagrams/colors108.xml"/><Relationship Id="rId7" Type="http://schemas.microsoft.com/office/2007/relationships/diagramDrawing" Target="../diagrams/drawing108.xml"/><Relationship Id="rId1" Type="http://schemas.openxmlformats.org/officeDocument/2006/relationships/slideLayout" Target="../slideLayouts/slideLayout7.xml"/><Relationship Id="rId2" Type="http://schemas.openxmlformats.org/officeDocument/2006/relationships/notesSlide" Target="../notesSlides/notesSlide151.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109.xml"/><Relationship Id="rId4" Type="http://schemas.openxmlformats.org/officeDocument/2006/relationships/diagramLayout" Target="../diagrams/layout109.xml"/><Relationship Id="rId5" Type="http://schemas.openxmlformats.org/officeDocument/2006/relationships/diagramQuickStyle" Target="../diagrams/quickStyle109.xml"/><Relationship Id="rId6" Type="http://schemas.openxmlformats.org/officeDocument/2006/relationships/diagramColors" Target="../diagrams/colors109.xml"/><Relationship Id="rId7" Type="http://schemas.microsoft.com/office/2007/relationships/diagramDrawing" Target="../diagrams/drawing109.xml"/><Relationship Id="rId1" Type="http://schemas.openxmlformats.org/officeDocument/2006/relationships/slideLayout" Target="../slideLayouts/slideLayout7.xml"/><Relationship Id="rId2" Type="http://schemas.openxmlformats.org/officeDocument/2006/relationships/notesSlide" Target="../notesSlides/notesSlide152.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110.xml"/><Relationship Id="rId4" Type="http://schemas.openxmlformats.org/officeDocument/2006/relationships/diagramLayout" Target="../diagrams/layout110.xml"/><Relationship Id="rId5" Type="http://schemas.openxmlformats.org/officeDocument/2006/relationships/diagramQuickStyle" Target="../diagrams/quickStyle110.xml"/><Relationship Id="rId6" Type="http://schemas.openxmlformats.org/officeDocument/2006/relationships/diagramColors" Target="../diagrams/colors110.xml"/><Relationship Id="rId7" Type="http://schemas.microsoft.com/office/2007/relationships/diagramDrawing" Target="../diagrams/drawing110.xml"/><Relationship Id="rId8"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5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7.xml"/><Relationship Id="rId4" Type="http://schemas.openxmlformats.org/officeDocument/2006/relationships/diagramLayout" Target="../diagrams/layout37.xml"/><Relationship Id="rId5" Type="http://schemas.openxmlformats.org/officeDocument/2006/relationships/diagramQuickStyle" Target="../diagrams/quickStyle37.xml"/><Relationship Id="rId6" Type="http://schemas.openxmlformats.org/officeDocument/2006/relationships/diagramColors" Target="../diagrams/colors37.xml"/><Relationship Id="rId7" Type="http://schemas.microsoft.com/office/2007/relationships/diagramDrawing" Target="../diagrams/drawing37.xml"/><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2.xml"/><Relationship Id="rId4" Type="http://schemas.openxmlformats.org/officeDocument/2006/relationships/diagramLayout" Target="../diagrams/layout42.xml"/><Relationship Id="rId5" Type="http://schemas.openxmlformats.org/officeDocument/2006/relationships/diagramQuickStyle" Target="../diagrams/quickStyle42.xml"/><Relationship Id="rId6" Type="http://schemas.openxmlformats.org/officeDocument/2006/relationships/diagramColors" Target="../diagrams/colors42.xml"/><Relationship Id="rId7" Type="http://schemas.microsoft.com/office/2007/relationships/diagramDrawing" Target="../diagrams/drawing42.xml"/><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3.xml"/><Relationship Id="rId4" Type="http://schemas.openxmlformats.org/officeDocument/2006/relationships/diagramLayout" Target="../diagrams/layout43.xml"/><Relationship Id="rId5" Type="http://schemas.openxmlformats.org/officeDocument/2006/relationships/diagramQuickStyle" Target="../diagrams/quickStyle43.xml"/><Relationship Id="rId6" Type="http://schemas.openxmlformats.org/officeDocument/2006/relationships/diagramColors" Target="../diagrams/colors43.xml"/><Relationship Id="rId7" Type="http://schemas.microsoft.com/office/2007/relationships/diagramDrawing" Target="../diagrams/drawing43.xm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4.xml"/><Relationship Id="rId4" Type="http://schemas.openxmlformats.org/officeDocument/2006/relationships/diagramLayout" Target="../diagrams/layout44.xml"/><Relationship Id="rId5" Type="http://schemas.openxmlformats.org/officeDocument/2006/relationships/diagramQuickStyle" Target="../diagrams/quickStyle44.xml"/><Relationship Id="rId6" Type="http://schemas.openxmlformats.org/officeDocument/2006/relationships/diagramColors" Target="../diagrams/colors44.xml"/><Relationship Id="rId7" Type="http://schemas.microsoft.com/office/2007/relationships/diagramDrawing" Target="../diagrams/drawing44.xm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diagramData" Target="../diagrams/data50.xml"/><Relationship Id="rId5" Type="http://schemas.openxmlformats.org/officeDocument/2006/relationships/diagramLayout" Target="../diagrams/layout50.xml"/><Relationship Id="rId6" Type="http://schemas.openxmlformats.org/officeDocument/2006/relationships/diagramQuickStyle" Target="../diagrams/quickStyle50.xml"/><Relationship Id="rId7" Type="http://schemas.openxmlformats.org/officeDocument/2006/relationships/diagramColors" Target="../diagrams/colors50.xml"/><Relationship Id="rId8" Type="http://schemas.microsoft.com/office/2007/relationships/diagramDrawing" Target="../diagrams/drawing50.xml"/><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8"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8"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4.xml"/><Relationship Id="rId4" Type="http://schemas.openxmlformats.org/officeDocument/2006/relationships/diagramLayout" Target="../diagrams/layout54.xml"/><Relationship Id="rId5" Type="http://schemas.openxmlformats.org/officeDocument/2006/relationships/diagramQuickStyle" Target="../diagrams/quickStyle54.xml"/><Relationship Id="rId6" Type="http://schemas.openxmlformats.org/officeDocument/2006/relationships/diagramColors" Target="../diagrams/colors54.xml"/><Relationship Id="rId7" Type="http://schemas.microsoft.com/office/2007/relationships/diagramDrawing" Target="../diagrams/drawing54.xml"/><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8"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6.xml"/><Relationship Id="rId4" Type="http://schemas.openxmlformats.org/officeDocument/2006/relationships/diagramLayout" Target="../diagrams/layout56.xml"/><Relationship Id="rId5" Type="http://schemas.openxmlformats.org/officeDocument/2006/relationships/diagramQuickStyle" Target="../diagrams/quickStyle56.xml"/><Relationship Id="rId6" Type="http://schemas.openxmlformats.org/officeDocument/2006/relationships/diagramColors" Target="../diagrams/colors56.xml"/><Relationship Id="rId7" Type="http://schemas.microsoft.com/office/2007/relationships/diagramDrawing" Target="../diagrams/drawing56.xml"/><Relationship Id="rId8"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7.xml"/><Relationship Id="rId4" Type="http://schemas.openxmlformats.org/officeDocument/2006/relationships/diagramLayout" Target="../diagrams/layout57.xml"/><Relationship Id="rId5" Type="http://schemas.openxmlformats.org/officeDocument/2006/relationships/diagramQuickStyle" Target="../diagrams/quickStyle57.xml"/><Relationship Id="rId6" Type="http://schemas.openxmlformats.org/officeDocument/2006/relationships/diagramColors" Target="../diagrams/colors57.xml"/><Relationship Id="rId7" Type="http://schemas.microsoft.com/office/2007/relationships/diagramDrawing" Target="../diagrams/drawing57.xml"/><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diagramData" Target="../diagrams/data58.xml"/><Relationship Id="rId5" Type="http://schemas.openxmlformats.org/officeDocument/2006/relationships/diagramLayout" Target="../diagrams/layout58.xml"/><Relationship Id="rId6" Type="http://schemas.openxmlformats.org/officeDocument/2006/relationships/diagramQuickStyle" Target="../diagrams/quickStyle58.xml"/><Relationship Id="rId7" Type="http://schemas.openxmlformats.org/officeDocument/2006/relationships/diagramColors" Target="../diagrams/colors58.xml"/><Relationship Id="rId8" Type="http://schemas.microsoft.com/office/2007/relationships/diagramDrawing" Target="../diagrams/drawing58.xml"/><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diagramData" Target="../diagrams/data59.xml"/><Relationship Id="rId5" Type="http://schemas.openxmlformats.org/officeDocument/2006/relationships/diagramLayout" Target="../diagrams/layout59.xml"/><Relationship Id="rId6" Type="http://schemas.openxmlformats.org/officeDocument/2006/relationships/diagramQuickStyle" Target="../diagrams/quickStyle59.xml"/><Relationship Id="rId7" Type="http://schemas.openxmlformats.org/officeDocument/2006/relationships/diagramColors" Target="../diagrams/colors59.xml"/><Relationship Id="rId8" Type="http://schemas.microsoft.com/office/2007/relationships/diagramDrawing" Target="../diagrams/drawing59.xml"/><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diagramData" Target="../diagrams/data60.xml"/><Relationship Id="rId5" Type="http://schemas.openxmlformats.org/officeDocument/2006/relationships/diagramLayout" Target="../diagrams/layout60.xml"/><Relationship Id="rId6" Type="http://schemas.openxmlformats.org/officeDocument/2006/relationships/diagramQuickStyle" Target="../diagrams/quickStyle60.xml"/><Relationship Id="rId7" Type="http://schemas.openxmlformats.org/officeDocument/2006/relationships/diagramColors" Target="../diagrams/colors60.xml"/><Relationship Id="rId8" Type="http://schemas.microsoft.com/office/2007/relationships/diagramDrawing" Target="../diagrams/drawing60.xml"/><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1.xml"/><Relationship Id="rId4" Type="http://schemas.openxmlformats.org/officeDocument/2006/relationships/diagramLayout" Target="../diagrams/layout61.xml"/><Relationship Id="rId5" Type="http://schemas.openxmlformats.org/officeDocument/2006/relationships/diagramQuickStyle" Target="../diagrams/quickStyle61.xml"/><Relationship Id="rId6" Type="http://schemas.openxmlformats.org/officeDocument/2006/relationships/diagramColors" Target="../diagrams/colors61.xml"/><Relationship Id="rId7" Type="http://schemas.microsoft.com/office/2007/relationships/diagramDrawing" Target="../diagrams/drawing61.xml"/><Relationship Id="rId8"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2.xml"/><Relationship Id="rId4" Type="http://schemas.openxmlformats.org/officeDocument/2006/relationships/diagramLayout" Target="../diagrams/layout62.xml"/><Relationship Id="rId5" Type="http://schemas.openxmlformats.org/officeDocument/2006/relationships/diagramQuickStyle" Target="../diagrams/quickStyle62.xml"/><Relationship Id="rId6" Type="http://schemas.openxmlformats.org/officeDocument/2006/relationships/diagramColors" Target="../diagrams/colors62.xml"/><Relationship Id="rId7" Type="http://schemas.microsoft.com/office/2007/relationships/diagramDrawing" Target="../diagrams/drawing62.xml"/><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3.xml"/><Relationship Id="rId4" Type="http://schemas.openxmlformats.org/officeDocument/2006/relationships/diagramLayout" Target="../diagrams/layout63.xml"/><Relationship Id="rId5" Type="http://schemas.openxmlformats.org/officeDocument/2006/relationships/diagramQuickStyle" Target="../diagrams/quickStyle63.xml"/><Relationship Id="rId6" Type="http://schemas.openxmlformats.org/officeDocument/2006/relationships/diagramColors" Target="../diagrams/colors63.xml"/><Relationship Id="rId7" Type="http://schemas.microsoft.com/office/2007/relationships/diagramDrawing" Target="../diagrams/drawing63.xml"/><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4.xml"/><Relationship Id="rId4" Type="http://schemas.openxmlformats.org/officeDocument/2006/relationships/diagramLayout" Target="../diagrams/layout64.xml"/><Relationship Id="rId5" Type="http://schemas.openxmlformats.org/officeDocument/2006/relationships/diagramQuickStyle" Target="../diagrams/quickStyle64.xml"/><Relationship Id="rId6" Type="http://schemas.openxmlformats.org/officeDocument/2006/relationships/diagramColors" Target="../diagrams/colors64.xml"/><Relationship Id="rId7" Type="http://schemas.microsoft.com/office/2007/relationships/diagramDrawing" Target="../diagrams/drawing64.xml"/><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65.xml"/><Relationship Id="rId4" Type="http://schemas.openxmlformats.org/officeDocument/2006/relationships/diagramLayout" Target="../diagrams/layout65.xml"/><Relationship Id="rId5" Type="http://schemas.openxmlformats.org/officeDocument/2006/relationships/diagramQuickStyle" Target="../diagrams/quickStyle65.xml"/><Relationship Id="rId6" Type="http://schemas.openxmlformats.org/officeDocument/2006/relationships/diagramColors" Target="../diagrams/colors65.xml"/><Relationship Id="rId7" Type="http://schemas.microsoft.com/office/2007/relationships/diagramDrawing" Target="../diagrams/drawing65.xml"/><Relationship Id="rId8"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66.xml"/><Relationship Id="rId4" Type="http://schemas.openxmlformats.org/officeDocument/2006/relationships/diagramLayout" Target="../diagrams/layout66.xml"/><Relationship Id="rId5" Type="http://schemas.openxmlformats.org/officeDocument/2006/relationships/diagramQuickStyle" Target="../diagrams/quickStyle66.xml"/><Relationship Id="rId6" Type="http://schemas.openxmlformats.org/officeDocument/2006/relationships/diagramColors" Target="../diagrams/colors66.xml"/><Relationship Id="rId7" Type="http://schemas.microsoft.com/office/2007/relationships/diagramDrawing" Target="../diagrams/drawing66.xml"/><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6" Type="http://schemas.openxmlformats.org/officeDocument/2006/relationships/diagramColors" Target="../diagrams/colors67.xml"/><Relationship Id="rId7" Type="http://schemas.microsoft.com/office/2007/relationships/diagramDrawing" Target="../diagrams/drawing67.xml"/><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68.xml"/><Relationship Id="rId4" Type="http://schemas.openxmlformats.org/officeDocument/2006/relationships/diagramLayout" Target="../diagrams/layout68.xml"/><Relationship Id="rId5" Type="http://schemas.openxmlformats.org/officeDocument/2006/relationships/diagramQuickStyle" Target="../diagrams/quickStyle68.xml"/><Relationship Id="rId6" Type="http://schemas.openxmlformats.org/officeDocument/2006/relationships/diagramColors" Target="../diagrams/colors68.xml"/><Relationship Id="rId7" Type="http://schemas.microsoft.com/office/2007/relationships/diagramDrawing" Target="../diagrams/drawing68.xml"/><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9.xml"/><Relationship Id="rId4" Type="http://schemas.openxmlformats.org/officeDocument/2006/relationships/diagramLayout" Target="../diagrams/layout69.xml"/><Relationship Id="rId5" Type="http://schemas.openxmlformats.org/officeDocument/2006/relationships/diagramQuickStyle" Target="../diagrams/quickStyle69.xml"/><Relationship Id="rId6" Type="http://schemas.openxmlformats.org/officeDocument/2006/relationships/diagramColors" Target="../diagrams/colors69.xml"/><Relationship Id="rId7" Type="http://schemas.microsoft.com/office/2007/relationships/diagramDrawing" Target="../diagrams/drawing69.xml"/><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70.xml"/><Relationship Id="rId4" Type="http://schemas.openxmlformats.org/officeDocument/2006/relationships/diagramLayout" Target="../diagrams/layout70.xml"/><Relationship Id="rId5" Type="http://schemas.openxmlformats.org/officeDocument/2006/relationships/diagramQuickStyle" Target="../diagrams/quickStyle70.xml"/><Relationship Id="rId6" Type="http://schemas.openxmlformats.org/officeDocument/2006/relationships/diagramColors" Target="../diagrams/colors70.xml"/><Relationship Id="rId7" Type="http://schemas.microsoft.com/office/2007/relationships/diagramDrawing" Target="../diagrams/drawing70.xml"/><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7.xml"/><Relationship Id="rId4" Type="http://schemas.openxmlformats.org/officeDocument/2006/relationships/diagramData" Target="../diagrams/data71.xml"/><Relationship Id="rId5" Type="http://schemas.openxmlformats.org/officeDocument/2006/relationships/diagramLayout" Target="../diagrams/layout71.xml"/><Relationship Id="rId6" Type="http://schemas.openxmlformats.org/officeDocument/2006/relationships/diagramQuickStyle" Target="../diagrams/quickStyle71.xml"/><Relationship Id="rId7" Type="http://schemas.openxmlformats.org/officeDocument/2006/relationships/diagramColors" Target="../diagrams/colors71.xml"/><Relationship Id="rId8" Type="http://schemas.microsoft.com/office/2007/relationships/diagramDrawing" Target="../diagrams/drawing71.xml"/><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diagramData" Target="../diagrams/data72.xml"/><Relationship Id="rId5" Type="http://schemas.openxmlformats.org/officeDocument/2006/relationships/diagramLayout" Target="../diagrams/layout72.xml"/><Relationship Id="rId6" Type="http://schemas.openxmlformats.org/officeDocument/2006/relationships/diagramQuickStyle" Target="../diagrams/quickStyle72.xml"/><Relationship Id="rId7" Type="http://schemas.openxmlformats.org/officeDocument/2006/relationships/diagramColors" Target="../diagrams/colors72.xml"/><Relationship Id="rId8" Type="http://schemas.microsoft.com/office/2007/relationships/diagramDrawing" Target="../diagrams/drawing72.xml"/><Relationship Id="rId1" Type="http://schemas.openxmlformats.org/officeDocument/2006/relationships/tags" Target="../tags/tag9.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6" name="文本框 5"/>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smtClean="0">
                <a:solidFill>
                  <a:schemeClr val="bg1"/>
                </a:solidFill>
                <a:latin typeface="SimSun" charset="-122"/>
                <a:ea typeface="SimSun" charset="-122"/>
                <a:cs typeface="SimSun" charset="-122"/>
              </a:rPr>
              <a:t>管理经济学</a:t>
            </a:r>
            <a:endParaRPr kumimoji="1" lang="zh-CN" altLang="en-US" sz="4800" dirty="0">
              <a:solidFill>
                <a:schemeClr val="bg1"/>
              </a:solidFill>
              <a:latin typeface="SimSun" charset="-122"/>
              <a:ea typeface="SimSun" charset="-122"/>
              <a:cs typeface="SimSun" charset="-122"/>
            </a:endParaRPr>
          </a:p>
        </p:txBody>
      </p:sp>
    </p:spTree>
    <p:extLst>
      <p:ext uri="{BB962C8B-B14F-4D97-AF65-F5344CB8AC3E}">
        <p14:creationId xmlns:p14="http://schemas.microsoft.com/office/powerpoint/2010/main" val="1843497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4260" name="矩形 5"/>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224261" name="矩形 1"/>
          <p:cNvSpPr>
            <a:spLocks noChangeArrowheads="1"/>
          </p:cNvSpPr>
          <p:nvPr/>
        </p:nvSpPr>
        <p:spPr bwMode="auto">
          <a:xfrm>
            <a:off x="706438" y="2557463"/>
            <a:ext cx="114855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a:solidFill>
                  <a:srgbClr val="C00000"/>
                </a:solidFill>
                <a:latin typeface="Microsoft YaHei" charset="-122"/>
                <a:ea typeface="Microsoft YaHei" charset="-122"/>
              </a:rPr>
              <a:t>均衡价格：</a:t>
            </a:r>
            <a:r>
              <a:rPr lang="zh-CN" altLang="en-US" sz="2400">
                <a:latin typeface="Microsoft YaHei" charset="-122"/>
                <a:ea typeface="Microsoft YaHei" charset="-122"/>
              </a:rPr>
              <a:t>市场处于均衡状态时的价格。</a:t>
            </a:r>
            <a:endParaRPr lang="en-US" altLang="zh-CN" sz="2400">
              <a:latin typeface="Microsoft YaHei" charset="-122"/>
              <a:ea typeface="Microsoft YaHei" charset="-122"/>
            </a:endParaRPr>
          </a:p>
          <a:p>
            <a:pPr eaLnBrk="1" hangingPunct="1">
              <a:lnSpc>
                <a:spcPct val="150000"/>
              </a:lnSpc>
            </a:pPr>
            <a:r>
              <a:rPr lang="zh-CN" altLang="en-US" sz="2400">
                <a:solidFill>
                  <a:srgbClr val="C00000"/>
                </a:solidFill>
                <a:latin typeface="Microsoft YaHei" charset="-122"/>
                <a:ea typeface="Microsoft YaHei" charset="-122"/>
              </a:rPr>
              <a:t>均衡交易量（均衡产量、均衡销量、均衡数量）：</a:t>
            </a:r>
            <a:r>
              <a:rPr lang="zh-CN" altLang="en-US" sz="2400">
                <a:latin typeface="Microsoft YaHei" charset="-122"/>
                <a:ea typeface="Microsoft YaHei" charset="-122"/>
              </a:rPr>
              <a:t>与均衡价格相对应的成交数量。</a:t>
            </a:r>
            <a:endParaRPr lang="en-US" altLang="zh-CN" sz="2400">
              <a:latin typeface="Microsoft YaHei" charset="-122"/>
              <a:ea typeface="Microsoft YaHei" charset="-122"/>
            </a:endParaRPr>
          </a:p>
          <a:p>
            <a:pPr eaLnBrk="1" hangingPunct="1">
              <a:lnSpc>
                <a:spcPct val="150000"/>
              </a:lnSpc>
            </a:pPr>
            <a:endParaRPr lang="en-US" altLang="zh-CN" sz="2400">
              <a:latin typeface="Microsoft YaHei" charset="-122"/>
              <a:ea typeface="Microsoft YaHei" charset="-122"/>
            </a:endParaRPr>
          </a:p>
          <a:p>
            <a:pPr eaLnBrk="1" hangingPunct="1">
              <a:lnSpc>
                <a:spcPct val="150000"/>
              </a:lnSpc>
            </a:pPr>
            <a:r>
              <a:rPr lang="zh-CN" altLang="en-US" sz="2400">
                <a:latin typeface="Microsoft YaHei" charset="-122"/>
                <a:ea typeface="Microsoft YaHei" charset="-122"/>
              </a:rPr>
              <a:t>给出需求函数：</a:t>
            </a:r>
            <a:r>
              <a:rPr lang="en-US" altLang="zh-CN" sz="2400">
                <a:latin typeface="Microsoft YaHei" charset="-122"/>
                <a:ea typeface="Microsoft YaHei" charset="-122"/>
              </a:rPr>
              <a:t>Q</a:t>
            </a:r>
            <a:r>
              <a:rPr lang="en-US" altLang="zh-CN" sz="2400" baseline="-25000">
                <a:latin typeface="Microsoft YaHei" charset="-122"/>
                <a:ea typeface="Microsoft YaHei" charset="-122"/>
              </a:rPr>
              <a:t>d</a:t>
            </a:r>
            <a:endParaRPr lang="en-US" altLang="zh-CN" sz="2400">
              <a:latin typeface="Microsoft YaHei" charset="-122"/>
              <a:ea typeface="Microsoft YaHei" charset="-122"/>
            </a:endParaRPr>
          </a:p>
          <a:p>
            <a:pPr eaLnBrk="1" hangingPunct="1">
              <a:lnSpc>
                <a:spcPct val="150000"/>
              </a:lnSpc>
            </a:pPr>
            <a:r>
              <a:rPr lang="zh-CN" altLang="en-US" sz="2400">
                <a:latin typeface="Microsoft YaHei" charset="-122"/>
                <a:ea typeface="Microsoft YaHei" charset="-122"/>
              </a:rPr>
              <a:t>给出供给函数：</a:t>
            </a:r>
            <a:r>
              <a:rPr lang="en-US" altLang="zh-CN" sz="2400">
                <a:latin typeface="Microsoft YaHei" charset="-122"/>
                <a:ea typeface="Microsoft YaHei" charset="-122"/>
              </a:rPr>
              <a:t>Q</a:t>
            </a:r>
            <a:r>
              <a:rPr lang="en-US" altLang="zh-CN" sz="2400" baseline="-25000">
                <a:latin typeface="Microsoft YaHei" charset="-122"/>
                <a:ea typeface="Microsoft YaHei" charset="-122"/>
              </a:rPr>
              <a:t>S</a:t>
            </a:r>
            <a:r>
              <a:rPr lang="en-US" altLang="zh-CN" sz="2400">
                <a:latin typeface="Microsoft YaHei" charset="-122"/>
                <a:ea typeface="Microsoft YaHei" charset="-122"/>
              </a:rPr>
              <a:t> </a:t>
            </a:r>
          </a:p>
          <a:p>
            <a:pPr eaLnBrk="1" hangingPunct="1">
              <a:lnSpc>
                <a:spcPct val="150000"/>
              </a:lnSpc>
            </a:pPr>
            <a:r>
              <a:rPr lang="zh-CN" altLang="en-US" sz="2400">
                <a:latin typeface="Microsoft YaHei" charset="-122"/>
                <a:ea typeface="Microsoft YaHei" charset="-122"/>
              </a:rPr>
              <a:t>怎么求均衡价格和均衡数量？</a:t>
            </a:r>
            <a:endParaRPr lang="en-US" altLang="zh-CN" sz="2400">
              <a:latin typeface="Microsoft YaHei" charset="-122"/>
              <a:ea typeface="Microsoft YaHei" charset="-122"/>
            </a:endParaRPr>
          </a:p>
          <a:p>
            <a:pPr eaLnBrk="1" hangingPunct="1">
              <a:lnSpc>
                <a:spcPct val="150000"/>
              </a:lnSpc>
            </a:pPr>
            <a:r>
              <a:rPr lang="zh-CN" altLang="en-US" sz="2400">
                <a:solidFill>
                  <a:srgbClr val="C00000"/>
                </a:solidFill>
                <a:latin typeface="Microsoft YaHei" charset="-122"/>
                <a:ea typeface="Microsoft YaHei" charset="-122"/>
              </a:rPr>
              <a:t>               </a:t>
            </a:r>
            <a:r>
              <a:rPr lang="en-US" altLang="zh-CN" sz="2400">
                <a:solidFill>
                  <a:srgbClr val="C00000"/>
                </a:solidFill>
                <a:latin typeface="Microsoft YaHei" charset="-122"/>
                <a:ea typeface="Microsoft YaHei" charset="-122"/>
              </a:rPr>
              <a:t>Q</a:t>
            </a:r>
            <a:r>
              <a:rPr lang="en-US" altLang="zh-CN" sz="2400" baseline="-25000">
                <a:solidFill>
                  <a:srgbClr val="C00000"/>
                </a:solidFill>
                <a:latin typeface="Microsoft YaHei" charset="-122"/>
                <a:ea typeface="Microsoft YaHei" charset="-122"/>
              </a:rPr>
              <a:t>S </a:t>
            </a:r>
            <a:r>
              <a:rPr lang="en-US" altLang="zh-CN" sz="2400">
                <a:solidFill>
                  <a:srgbClr val="C00000"/>
                </a:solidFill>
                <a:latin typeface="Microsoft YaHei" charset="-122"/>
                <a:ea typeface="Microsoft YaHei" charset="-122"/>
              </a:rPr>
              <a:t>= Q</a:t>
            </a:r>
            <a:r>
              <a:rPr lang="en-US" altLang="zh-CN" sz="2400" baseline="-25000">
                <a:solidFill>
                  <a:srgbClr val="C00000"/>
                </a:solidFill>
                <a:latin typeface="Microsoft YaHei" charset="-122"/>
                <a:ea typeface="Microsoft YaHei" charset="-122"/>
              </a:rPr>
              <a:t>d</a:t>
            </a:r>
            <a:endParaRPr lang="zh-CN" altLang="en-US" sz="2400">
              <a:solidFill>
                <a:srgbClr val="C00000"/>
              </a:solidFill>
              <a:latin typeface="Microsoft YaHei" charset="-122"/>
              <a:ea typeface="Microsoft YaHei" charset="-122"/>
            </a:endParaRPr>
          </a:p>
        </p:txBody>
      </p:sp>
      <p:pic>
        <p:nvPicPr>
          <p:cNvPr id="224262"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16613" y="3748088"/>
            <a:ext cx="44973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3" name="文本框 2"/>
          <p:cNvSpPr txBox="1">
            <a:spLocks noChangeArrowheads="1"/>
          </p:cNvSpPr>
          <p:nvPr/>
        </p:nvSpPr>
        <p:spPr bwMode="auto">
          <a:xfrm>
            <a:off x="5257800" y="4943475"/>
            <a:ext cx="1317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均衡价格</a:t>
            </a:r>
          </a:p>
        </p:txBody>
      </p:sp>
      <p:sp>
        <p:nvSpPr>
          <p:cNvPr id="224264" name="文本框 9"/>
          <p:cNvSpPr txBox="1">
            <a:spLocks noChangeArrowheads="1"/>
          </p:cNvSpPr>
          <p:nvPr/>
        </p:nvSpPr>
        <p:spPr bwMode="auto">
          <a:xfrm>
            <a:off x="6958013" y="6181725"/>
            <a:ext cx="1550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均衡交易量</a:t>
            </a:r>
          </a:p>
        </p:txBody>
      </p:sp>
      <p:sp>
        <p:nvSpPr>
          <p:cNvPr id="12" name="椭圆 11"/>
          <p:cNvSpPr/>
          <p:nvPr/>
        </p:nvSpPr>
        <p:spPr>
          <a:xfrm>
            <a:off x="7656513" y="4995863"/>
            <a:ext cx="309562"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a:endParaRPr kumimoji="1" lang="zh-CN" altLang="en-US">
              <a:solidFill>
                <a:srgbClr val="FFFFFF"/>
              </a:solidFill>
            </a:endParaRPr>
          </a:p>
        </p:txBody>
      </p:sp>
    </p:spTree>
    <p:extLst>
      <p:ext uri="{BB962C8B-B14F-4D97-AF65-F5344CB8AC3E}">
        <p14:creationId xmlns:p14="http://schemas.microsoft.com/office/powerpoint/2010/main" val="25790139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sp>
        <p:nvSpPr>
          <p:cNvPr id="4" name="文本框 3"/>
          <p:cNvSpPr txBox="1"/>
          <p:nvPr/>
        </p:nvSpPr>
        <p:spPr>
          <a:xfrm>
            <a:off x="751222" y="2287000"/>
            <a:ext cx="11075910" cy="1015663"/>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总</a:t>
            </a:r>
            <a:r>
              <a:rPr kumimoji="1" lang="zh-CN" altLang="en-US" sz="2000" dirty="0" smtClean="0">
                <a:latin typeface="Microsoft YaHei" charset="-122"/>
                <a:ea typeface="Microsoft YaHei" charset="-122"/>
                <a:cs typeface="Microsoft YaHei" charset="-122"/>
              </a:rPr>
              <a:t>效用</a:t>
            </a:r>
            <a:r>
              <a:rPr kumimoji="1" lang="en-US" altLang="zh-CN" sz="2000" dirty="0" smtClean="0">
                <a:latin typeface="Microsoft YaHei" charset="-122"/>
                <a:ea typeface="Microsoft YaHei" charset="-122"/>
                <a:cs typeface="Microsoft YaHei" charset="-122"/>
                <a:sym typeface="Wingdings"/>
              </a:rPr>
              <a:t>(</a:t>
            </a:r>
            <a:r>
              <a:rPr kumimoji="1" lang="en-US" altLang="zh-CN" sz="2000" dirty="0" smtClean="0">
                <a:latin typeface="Microsoft YaHei" charset="-122"/>
                <a:ea typeface="Microsoft YaHei" charset="-122"/>
                <a:cs typeface="Microsoft YaHei" charset="-122"/>
              </a:rPr>
              <a:t>TU)</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一定时期内</a:t>
            </a:r>
            <a:r>
              <a:rPr kumimoji="1" lang="zh-CN" altLang="en-US" sz="2000" dirty="0">
                <a:latin typeface="Microsoft YaHei" charset="-122"/>
                <a:ea typeface="Microsoft YaHei" charset="-122"/>
                <a:cs typeface="Microsoft YaHei" charset="-122"/>
              </a:rPr>
              <a:t>从</a:t>
            </a:r>
            <a:r>
              <a:rPr kumimoji="1" lang="zh-CN" altLang="en-US" sz="2000" dirty="0">
                <a:solidFill>
                  <a:srgbClr val="FF0000"/>
                </a:solidFill>
                <a:latin typeface="Microsoft YaHei" charset="-122"/>
                <a:ea typeface="Microsoft YaHei" charset="-122"/>
                <a:cs typeface="Microsoft YaHei" charset="-122"/>
              </a:rPr>
              <a:t>一定数量的商品</a:t>
            </a:r>
            <a:r>
              <a:rPr kumimoji="1" lang="zh-CN" altLang="en-US" sz="2000" dirty="0">
                <a:latin typeface="Microsoft YaHei" charset="-122"/>
                <a:ea typeface="Microsoft YaHei" charset="-122"/>
                <a:cs typeface="Microsoft YaHei" charset="-122"/>
              </a:rPr>
              <a:t>消费中获得的效用量的</a:t>
            </a:r>
            <a:r>
              <a:rPr kumimoji="1" lang="zh-CN" altLang="en-US" sz="2000" dirty="0">
                <a:solidFill>
                  <a:srgbClr val="FF0000"/>
                </a:solidFill>
                <a:latin typeface="Microsoft YaHei" charset="-122"/>
                <a:ea typeface="Microsoft YaHei" charset="-122"/>
                <a:cs typeface="Microsoft YaHei" charset="-122"/>
              </a:rPr>
              <a:t>总和</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graphicFrame>
        <p:nvGraphicFramePr>
          <p:cNvPr id="10" name="图表 9"/>
          <p:cNvGraphicFramePr/>
          <p:nvPr>
            <p:extLst>
              <p:ext uri="{D42A27DB-BD31-4B8C-83A1-F6EECF244321}">
                <p14:modId xmlns:p14="http://schemas.microsoft.com/office/powerpoint/2010/main" val="1143859936"/>
              </p:ext>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5664229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sp>
        <p:nvSpPr>
          <p:cNvPr id="4" name="文本框 3"/>
          <p:cNvSpPr txBox="1"/>
          <p:nvPr/>
        </p:nvSpPr>
        <p:spPr>
          <a:xfrm>
            <a:off x="751222" y="2287000"/>
            <a:ext cx="11075910" cy="1015663"/>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总</a:t>
            </a:r>
            <a:r>
              <a:rPr kumimoji="1" lang="zh-CN" altLang="en-US" sz="2000" dirty="0" smtClean="0">
                <a:latin typeface="Microsoft YaHei" charset="-122"/>
                <a:ea typeface="Microsoft YaHei" charset="-122"/>
                <a:cs typeface="Microsoft YaHei" charset="-122"/>
              </a:rPr>
              <a:t>效用</a:t>
            </a:r>
            <a:r>
              <a:rPr kumimoji="1" lang="en-US" altLang="zh-CN" sz="2000" dirty="0" smtClean="0">
                <a:latin typeface="Microsoft YaHei" charset="-122"/>
                <a:ea typeface="Microsoft YaHei" charset="-122"/>
                <a:cs typeface="Microsoft YaHei" charset="-122"/>
                <a:sym typeface="Wingdings"/>
              </a:rPr>
              <a:t>(</a:t>
            </a:r>
            <a:r>
              <a:rPr kumimoji="1" lang="en-US" altLang="zh-CN" sz="2000" dirty="0" smtClean="0">
                <a:latin typeface="Microsoft YaHei" charset="-122"/>
                <a:ea typeface="Microsoft YaHei" charset="-122"/>
                <a:cs typeface="Microsoft YaHei" charset="-122"/>
              </a:rPr>
              <a:t>TU)</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一定时期内</a:t>
            </a:r>
            <a:r>
              <a:rPr kumimoji="1" lang="zh-CN" altLang="en-US" sz="2000" dirty="0">
                <a:latin typeface="Microsoft YaHei" charset="-122"/>
                <a:ea typeface="Microsoft YaHei" charset="-122"/>
                <a:cs typeface="Microsoft YaHei" charset="-122"/>
              </a:rPr>
              <a:t>从</a:t>
            </a:r>
            <a:r>
              <a:rPr kumimoji="1" lang="zh-CN" altLang="en-US" sz="2000" dirty="0">
                <a:solidFill>
                  <a:srgbClr val="FF0000"/>
                </a:solidFill>
                <a:latin typeface="Microsoft YaHei" charset="-122"/>
                <a:ea typeface="Microsoft YaHei" charset="-122"/>
                <a:cs typeface="Microsoft YaHei" charset="-122"/>
              </a:rPr>
              <a:t>一定数量的商品</a:t>
            </a:r>
            <a:r>
              <a:rPr kumimoji="1" lang="zh-CN" altLang="en-US" sz="2000" dirty="0">
                <a:latin typeface="Microsoft YaHei" charset="-122"/>
                <a:ea typeface="Microsoft YaHei" charset="-122"/>
                <a:cs typeface="Microsoft YaHei" charset="-122"/>
              </a:rPr>
              <a:t>消费中获得的效用量的</a:t>
            </a:r>
            <a:r>
              <a:rPr kumimoji="1" lang="zh-CN" altLang="en-US" sz="2000" dirty="0">
                <a:solidFill>
                  <a:srgbClr val="FF0000"/>
                </a:solidFill>
                <a:latin typeface="Microsoft YaHei" charset="-122"/>
                <a:ea typeface="Microsoft YaHei" charset="-122"/>
                <a:cs typeface="Microsoft YaHei" charset="-122"/>
              </a:rPr>
              <a:t>总和</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048317260"/>
              </p:ext>
            </p:extLst>
          </p:nvPr>
        </p:nvGraphicFramePr>
        <p:xfrm>
          <a:off x="2160338" y="3317598"/>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bl>
          </a:graphicData>
        </a:graphic>
      </p:graphicFrame>
      <p:sp>
        <p:nvSpPr>
          <p:cNvPr id="9" name="矩形 8"/>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4126997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sp>
        <p:nvSpPr>
          <p:cNvPr id="4" name="文本框 3"/>
          <p:cNvSpPr txBox="1"/>
          <p:nvPr/>
        </p:nvSpPr>
        <p:spPr>
          <a:xfrm>
            <a:off x="751221" y="2301935"/>
            <a:ext cx="11075910"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总</a:t>
            </a:r>
            <a:r>
              <a:rPr kumimoji="1" lang="zh-CN" altLang="en-US" sz="2000" dirty="0" smtClean="0">
                <a:latin typeface="Microsoft YaHei" charset="-122"/>
                <a:ea typeface="Microsoft YaHei" charset="-122"/>
                <a:cs typeface="Microsoft YaHei" charset="-122"/>
              </a:rPr>
              <a:t>效用</a:t>
            </a:r>
            <a:r>
              <a:rPr kumimoji="1" lang="en-US" altLang="zh-CN" sz="2000" dirty="0" smtClean="0">
                <a:latin typeface="Microsoft YaHei" charset="-122"/>
                <a:ea typeface="Microsoft YaHei" charset="-122"/>
                <a:cs typeface="Microsoft YaHei" charset="-122"/>
                <a:sym typeface="Wingdings"/>
              </a:rPr>
              <a:t>(</a:t>
            </a:r>
            <a:r>
              <a:rPr kumimoji="1" lang="en-US" altLang="zh-CN" sz="2000" dirty="0" smtClean="0">
                <a:latin typeface="Microsoft YaHei" charset="-122"/>
                <a:ea typeface="Microsoft YaHei" charset="-122"/>
                <a:cs typeface="Microsoft YaHei" charset="-122"/>
              </a:rPr>
              <a:t>TU)</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一定时期内</a:t>
            </a:r>
            <a:r>
              <a:rPr kumimoji="1" lang="zh-CN" altLang="en-US" sz="2000" dirty="0">
                <a:latin typeface="Microsoft YaHei" charset="-122"/>
                <a:ea typeface="Microsoft YaHei" charset="-122"/>
                <a:cs typeface="Microsoft YaHei" charset="-122"/>
              </a:rPr>
              <a:t>从</a:t>
            </a:r>
            <a:r>
              <a:rPr kumimoji="1" lang="zh-CN" altLang="en-US" sz="2000" dirty="0">
                <a:solidFill>
                  <a:srgbClr val="FF0000"/>
                </a:solidFill>
                <a:latin typeface="Microsoft YaHei" charset="-122"/>
                <a:ea typeface="Microsoft YaHei" charset="-122"/>
                <a:cs typeface="Microsoft YaHei" charset="-122"/>
              </a:rPr>
              <a:t>一定数量的商品</a:t>
            </a:r>
            <a:r>
              <a:rPr kumimoji="1" lang="zh-CN" altLang="en-US" sz="2000" dirty="0">
                <a:latin typeface="Microsoft YaHei" charset="-122"/>
                <a:ea typeface="Microsoft YaHei" charset="-122"/>
                <a:cs typeface="Microsoft YaHei" charset="-122"/>
              </a:rPr>
              <a:t>消费中获得的效用量的</a:t>
            </a:r>
            <a:r>
              <a:rPr kumimoji="1" lang="zh-CN" altLang="en-US" sz="2000" dirty="0">
                <a:solidFill>
                  <a:srgbClr val="FF0000"/>
                </a:solidFill>
                <a:latin typeface="Microsoft YaHei" charset="-122"/>
                <a:ea typeface="Microsoft YaHei" charset="-122"/>
                <a:cs typeface="Microsoft YaHei" charset="-122"/>
              </a:rPr>
              <a:t>总和</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边际效用</a:t>
            </a:r>
            <a:r>
              <a:rPr kumimoji="1" lang="en-US" altLang="zh-CN" sz="2000" dirty="0" smtClean="0">
                <a:latin typeface="Microsoft YaHei" charset="-122"/>
                <a:ea typeface="Microsoft YaHei" charset="-122"/>
                <a:cs typeface="Microsoft YaHei" charset="-122"/>
                <a:sym typeface="Wingdings"/>
              </a:rPr>
              <a:t>(M</a:t>
            </a:r>
            <a:r>
              <a:rPr kumimoji="1" lang="en-US" altLang="zh-CN" sz="2000" dirty="0" smtClean="0">
                <a:latin typeface="Microsoft YaHei" charset="-122"/>
                <a:ea typeface="Microsoft YaHei" charset="-122"/>
                <a:cs typeface="Microsoft YaHei" charset="-122"/>
              </a:rPr>
              <a:t>U</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一定时间</a:t>
            </a:r>
            <a:r>
              <a:rPr kumimoji="1" lang="zh-CN" altLang="en-US" sz="2000" dirty="0">
                <a:latin typeface="Microsoft YaHei" charset="-122"/>
                <a:ea typeface="Microsoft YaHei" charset="-122"/>
                <a:cs typeface="Microsoft YaHei" charset="-122"/>
              </a:rPr>
              <a:t>内</a:t>
            </a:r>
            <a:r>
              <a:rPr kumimoji="1" lang="zh-CN" altLang="en-US" sz="2000" dirty="0">
                <a:solidFill>
                  <a:srgbClr val="FF0000"/>
                </a:solidFill>
                <a:latin typeface="Microsoft YaHei" charset="-122"/>
                <a:ea typeface="Microsoft YaHei" charset="-122"/>
                <a:cs typeface="Microsoft YaHei" charset="-122"/>
              </a:rPr>
              <a:t>增加一单位商品</a:t>
            </a:r>
            <a:r>
              <a:rPr kumimoji="1" lang="zh-CN" altLang="en-US" sz="2000" dirty="0">
                <a:latin typeface="Microsoft YaHei" charset="-122"/>
                <a:ea typeface="Microsoft YaHei" charset="-122"/>
                <a:cs typeface="Microsoft YaHei" charset="-122"/>
              </a:rPr>
              <a:t>的消费时，所获得的总效用量的</a:t>
            </a:r>
            <a:r>
              <a:rPr kumimoji="1" lang="zh-CN" altLang="en-US" sz="2000" dirty="0">
                <a:solidFill>
                  <a:srgbClr val="FF0000"/>
                </a:solidFill>
                <a:latin typeface="Microsoft YaHei" charset="-122"/>
                <a:ea typeface="Microsoft YaHei" charset="-122"/>
                <a:cs typeface="Microsoft YaHei" charset="-122"/>
              </a:rPr>
              <a:t>增量</a:t>
            </a: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23295441"/>
              </p:ext>
            </p:extLst>
          </p:nvPr>
        </p:nvGraphicFramePr>
        <p:xfrm>
          <a:off x="2160338" y="3317598"/>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bl>
          </a:graphicData>
        </a:graphic>
      </p:graphicFrame>
      <p:sp>
        <p:nvSpPr>
          <p:cNvPr id="2" name="圆角右箭头 1"/>
          <p:cNvSpPr/>
          <p:nvPr/>
        </p:nvSpPr>
        <p:spPr>
          <a:xfrm rot="3152531" flipH="1">
            <a:off x="5672779" y="3840556"/>
            <a:ext cx="455148" cy="371489"/>
          </a:xfrm>
          <a:prstGeom prst="ben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solidFill>
                <a:schemeClr val="tx1"/>
              </a:solidFill>
            </a:endParaRPr>
          </a:p>
        </p:txBody>
      </p:sp>
      <p:sp>
        <p:nvSpPr>
          <p:cNvPr id="17" name="圆角右箭头 16"/>
          <p:cNvSpPr/>
          <p:nvPr/>
        </p:nvSpPr>
        <p:spPr>
          <a:xfrm rot="3152531" flipH="1">
            <a:off x="5445750" y="4255645"/>
            <a:ext cx="455148" cy="371489"/>
          </a:xfrm>
          <a:prstGeom prst="ben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solidFill>
                <a:schemeClr val="tx1"/>
              </a:solidFill>
            </a:endParaRPr>
          </a:p>
        </p:txBody>
      </p:sp>
      <p:sp>
        <p:nvSpPr>
          <p:cNvPr id="9" name="矩形 8"/>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133535149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sp>
        <p:nvSpPr>
          <p:cNvPr id="4" name="文本框 3"/>
          <p:cNvSpPr txBox="1"/>
          <p:nvPr/>
        </p:nvSpPr>
        <p:spPr>
          <a:xfrm>
            <a:off x="751221" y="2301935"/>
            <a:ext cx="11075910"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总</a:t>
            </a:r>
            <a:r>
              <a:rPr kumimoji="1" lang="zh-CN" altLang="en-US" sz="2000" dirty="0" smtClean="0">
                <a:latin typeface="Microsoft YaHei" charset="-122"/>
                <a:ea typeface="Microsoft YaHei" charset="-122"/>
                <a:cs typeface="Microsoft YaHei" charset="-122"/>
              </a:rPr>
              <a:t>效用</a:t>
            </a:r>
            <a:r>
              <a:rPr kumimoji="1" lang="en-US" altLang="zh-CN" sz="2000" dirty="0" smtClean="0">
                <a:latin typeface="Microsoft YaHei" charset="-122"/>
                <a:ea typeface="Microsoft YaHei" charset="-122"/>
                <a:cs typeface="Microsoft YaHei" charset="-122"/>
                <a:sym typeface="Wingdings"/>
              </a:rPr>
              <a:t>(</a:t>
            </a:r>
            <a:r>
              <a:rPr kumimoji="1" lang="en-US" altLang="zh-CN" sz="2000" dirty="0" smtClean="0">
                <a:latin typeface="Microsoft YaHei" charset="-122"/>
                <a:ea typeface="Microsoft YaHei" charset="-122"/>
                <a:cs typeface="Microsoft YaHei" charset="-122"/>
              </a:rPr>
              <a:t>TU)</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一定时期内</a:t>
            </a:r>
            <a:r>
              <a:rPr kumimoji="1" lang="zh-CN" altLang="en-US" sz="2000" dirty="0">
                <a:latin typeface="Microsoft YaHei" charset="-122"/>
                <a:ea typeface="Microsoft YaHei" charset="-122"/>
                <a:cs typeface="Microsoft YaHei" charset="-122"/>
              </a:rPr>
              <a:t>从</a:t>
            </a:r>
            <a:r>
              <a:rPr kumimoji="1" lang="zh-CN" altLang="en-US" sz="2000" dirty="0">
                <a:solidFill>
                  <a:srgbClr val="FF0000"/>
                </a:solidFill>
                <a:latin typeface="Microsoft YaHei" charset="-122"/>
                <a:ea typeface="Microsoft YaHei" charset="-122"/>
                <a:cs typeface="Microsoft YaHei" charset="-122"/>
              </a:rPr>
              <a:t>一定数量的商品</a:t>
            </a:r>
            <a:r>
              <a:rPr kumimoji="1" lang="zh-CN" altLang="en-US" sz="2000" dirty="0">
                <a:latin typeface="Microsoft YaHei" charset="-122"/>
                <a:ea typeface="Microsoft YaHei" charset="-122"/>
                <a:cs typeface="Microsoft YaHei" charset="-122"/>
              </a:rPr>
              <a:t>消费中获得的效用量的</a:t>
            </a:r>
            <a:r>
              <a:rPr kumimoji="1" lang="zh-CN" altLang="en-US" sz="2000" dirty="0">
                <a:solidFill>
                  <a:srgbClr val="FF0000"/>
                </a:solidFill>
                <a:latin typeface="Microsoft YaHei" charset="-122"/>
                <a:ea typeface="Microsoft YaHei" charset="-122"/>
                <a:cs typeface="Microsoft YaHei" charset="-122"/>
              </a:rPr>
              <a:t>总和</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边际效用</a:t>
            </a:r>
            <a:r>
              <a:rPr kumimoji="1" lang="en-US" altLang="zh-CN" sz="2000" dirty="0" smtClean="0">
                <a:latin typeface="Microsoft YaHei" charset="-122"/>
                <a:ea typeface="Microsoft YaHei" charset="-122"/>
                <a:cs typeface="Microsoft YaHei" charset="-122"/>
                <a:sym typeface="Wingdings"/>
              </a:rPr>
              <a:t>(M</a:t>
            </a:r>
            <a:r>
              <a:rPr kumimoji="1" lang="en-US" altLang="zh-CN" sz="2000" dirty="0" smtClean="0">
                <a:latin typeface="Microsoft YaHei" charset="-122"/>
                <a:ea typeface="Microsoft YaHei" charset="-122"/>
                <a:cs typeface="Microsoft YaHei" charset="-122"/>
              </a:rPr>
              <a:t>U</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一定时间</a:t>
            </a:r>
            <a:r>
              <a:rPr kumimoji="1" lang="zh-CN" altLang="en-US" sz="2000" dirty="0">
                <a:latin typeface="Microsoft YaHei" charset="-122"/>
                <a:ea typeface="Microsoft YaHei" charset="-122"/>
                <a:cs typeface="Microsoft YaHei" charset="-122"/>
              </a:rPr>
              <a:t>内</a:t>
            </a:r>
            <a:r>
              <a:rPr kumimoji="1" lang="zh-CN" altLang="en-US" sz="2000" dirty="0">
                <a:solidFill>
                  <a:srgbClr val="FF0000"/>
                </a:solidFill>
                <a:latin typeface="Microsoft YaHei" charset="-122"/>
                <a:ea typeface="Microsoft YaHei" charset="-122"/>
                <a:cs typeface="Microsoft YaHei" charset="-122"/>
              </a:rPr>
              <a:t>增加一单位商品</a:t>
            </a:r>
            <a:r>
              <a:rPr kumimoji="1" lang="zh-CN" altLang="en-US" sz="2000" dirty="0">
                <a:latin typeface="Microsoft YaHei" charset="-122"/>
                <a:ea typeface="Microsoft YaHei" charset="-122"/>
                <a:cs typeface="Microsoft YaHei" charset="-122"/>
              </a:rPr>
              <a:t>的消费时，所获得的总效用量的</a:t>
            </a:r>
            <a:r>
              <a:rPr kumimoji="1" lang="zh-CN" altLang="en-US" sz="2000" dirty="0">
                <a:solidFill>
                  <a:srgbClr val="FF0000"/>
                </a:solidFill>
                <a:latin typeface="Microsoft YaHei" charset="-122"/>
                <a:ea typeface="Microsoft YaHei" charset="-122"/>
                <a:cs typeface="Microsoft YaHei" charset="-122"/>
              </a:rPr>
              <a:t>增量</a:t>
            </a: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062374929"/>
              </p:ext>
            </p:extLst>
          </p:nvPr>
        </p:nvGraphicFramePr>
        <p:xfrm>
          <a:off x="2160338" y="3317598"/>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边际效用</a:t>
                      </a:r>
                      <a:r>
                        <a:rPr lang="en-US" altLang="zh-CN" sz="1600" dirty="0" smtClean="0">
                          <a:latin typeface="Microsoft YaHei" charset="-122"/>
                          <a:ea typeface="Microsoft YaHei" charset="-122"/>
                          <a:cs typeface="Microsoft YaHei" charset="-122"/>
                        </a:rPr>
                        <a:t>(MU)</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8</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endParaRPr lang="zh-CN" altLang="en-US" sz="1600" dirty="0">
                        <a:latin typeface="Microsoft YaHei" charset="-122"/>
                        <a:ea typeface="Microsoft YaHei" charset="-122"/>
                        <a:cs typeface="Microsoft YaHei" charset="-122"/>
                      </a:endParaRPr>
                    </a:p>
                  </a:txBody>
                  <a:tcPr/>
                </a:tc>
              </a:tr>
            </a:tbl>
          </a:graphicData>
        </a:graphic>
      </p:graphicFrame>
      <p:sp>
        <p:nvSpPr>
          <p:cNvPr id="2" name="圆角右箭头 1"/>
          <p:cNvSpPr/>
          <p:nvPr/>
        </p:nvSpPr>
        <p:spPr>
          <a:xfrm rot="3152531" flipH="1">
            <a:off x="5672779" y="3840556"/>
            <a:ext cx="455148" cy="371489"/>
          </a:xfrm>
          <a:prstGeom prst="ben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solidFill>
                <a:schemeClr val="tx1"/>
              </a:solidFill>
            </a:endParaRPr>
          </a:p>
        </p:txBody>
      </p:sp>
      <p:sp>
        <p:nvSpPr>
          <p:cNvPr id="17" name="圆角右箭头 16"/>
          <p:cNvSpPr/>
          <p:nvPr/>
        </p:nvSpPr>
        <p:spPr>
          <a:xfrm rot="3152531" flipH="1">
            <a:off x="5445750" y="4255645"/>
            <a:ext cx="455148" cy="371489"/>
          </a:xfrm>
          <a:prstGeom prst="ben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zh-CN" altLang="en-US">
              <a:solidFill>
                <a:schemeClr val="tx1"/>
              </a:solidFill>
            </a:endParaRPr>
          </a:p>
        </p:txBody>
      </p:sp>
      <p:sp>
        <p:nvSpPr>
          <p:cNvPr id="9" name="矩形 8"/>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18121849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sp>
        <p:nvSpPr>
          <p:cNvPr id="4" name="文本框 3"/>
          <p:cNvSpPr txBox="1"/>
          <p:nvPr/>
        </p:nvSpPr>
        <p:spPr>
          <a:xfrm>
            <a:off x="751222" y="2287000"/>
            <a:ext cx="11075910"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总</a:t>
            </a:r>
            <a:r>
              <a:rPr kumimoji="1" lang="zh-CN" altLang="en-US" sz="2000" dirty="0" smtClean="0">
                <a:latin typeface="Microsoft YaHei" charset="-122"/>
                <a:ea typeface="Microsoft YaHei" charset="-122"/>
                <a:cs typeface="Microsoft YaHei" charset="-122"/>
              </a:rPr>
              <a:t>效用</a:t>
            </a:r>
            <a:r>
              <a:rPr kumimoji="1" lang="en-US" altLang="zh-CN" sz="2000" dirty="0" smtClean="0">
                <a:latin typeface="Microsoft YaHei" charset="-122"/>
                <a:ea typeface="Microsoft YaHei" charset="-122"/>
                <a:cs typeface="Microsoft YaHei" charset="-122"/>
                <a:sym typeface="Wingdings"/>
              </a:rPr>
              <a:t>(</a:t>
            </a:r>
            <a:r>
              <a:rPr kumimoji="1" lang="en-US" altLang="zh-CN" sz="2000" dirty="0" smtClean="0">
                <a:latin typeface="Microsoft YaHei" charset="-122"/>
                <a:ea typeface="Microsoft YaHei" charset="-122"/>
                <a:cs typeface="Microsoft YaHei" charset="-122"/>
              </a:rPr>
              <a:t>TU)</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一定时期内</a:t>
            </a:r>
            <a:r>
              <a:rPr kumimoji="1" lang="zh-CN" altLang="en-US" sz="2000" dirty="0">
                <a:latin typeface="Microsoft YaHei" charset="-122"/>
                <a:ea typeface="Microsoft YaHei" charset="-122"/>
                <a:cs typeface="Microsoft YaHei" charset="-122"/>
              </a:rPr>
              <a:t>从</a:t>
            </a:r>
            <a:r>
              <a:rPr kumimoji="1" lang="zh-CN" altLang="en-US" sz="2000" dirty="0">
                <a:solidFill>
                  <a:srgbClr val="FF0000"/>
                </a:solidFill>
                <a:latin typeface="Microsoft YaHei" charset="-122"/>
                <a:ea typeface="Microsoft YaHei" charset="-122"/>
                <a:cs typeface="Microsoft YaHei" charset="-122"/>
              </a:rPr>
              <a:t>一定数量的商品</a:t>
            </a:r>
            <a:r>
              <a:rPr kumimoji="1" lang="zh-CN" altLang="en-US" sz="2000" dirty="0">
                <a:latin typeface="Microsoft YaHei" charset="-122"/>
                <a:ea typeface="Microsoft YaHei" charset="-122"/>
                <a:cs typeface="Microsoft YaHei" charset="-122"/>
              </a:rPr>
              <a:t>消费中获得的效用量的</a:t>
            </a:r>
            <a:r>
              <a:rPr kumimoji="1" lang="zh-CN" altLang="en-US" sz="2000" dirty="0">
                <a:solidFill>
                  <a:srgbClr val="FF0000"/>
                </a:solidFill>
                <a:latin typeface="Microsoft YaHei" charset="-122"/>
                <a:ea typeface="Microsoft YaHei" charset="-122"/>
                <a:cs typeface="Microsoft YaHei" charset="-122"/>
              </a:rPr>
              <a:t>总和</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边际效用</a:t>
            </a:r>
            <a:r>
              <a:rPr kumimoji="1" lang="en-US" altLang="zh-CN" sz="2000" dirty="0" smtClean="0">
                <a:latin typeface="Microsoft YaHei" charset="-122"/>
                <a:ea typeface="Microsoft YaHei" charset="-122"/>
                <a:cs typeface="Microsoft YaHei" charset="-122"/>
                <a:sym typeface="Wingdings"/>
              </a:rPr>
              <a:t>(M</a:t>
            </a:r>
            <a:r>
              <a:rPr kumimoji="1" lang="en-US" altLang="zh-CN" sz="2000" dirty="0" smtClean="0">
                <a:latin typeface="Microsoft YaHei" charset="-122"/>
                <a:ea typeface="Microsoft YaHei" charset="-122"/>
                <a:cs typeface="Microsoft YaHei" charset="-122"/>
              </a:rPr>
              <a:t>U</a:t>
            </a:r>
            <a:r>
              <a:rPr kumimoji="1" lang="en-US" altLang="zh-CN"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：指</a:t>
            </a:r>
            <a:r>
              <a:rPr kumimoji="1" lang="zh-CN" altLang="en-US" sz="2000" dirty="0">
                <a:latin typeface="Microsoft YaHei" charset="-122"/>
                <a:ea typeface="Microsoft YaHei" charset="-122"/>
                <a:cs typeface="Microsoft YaHei" charset="-122"/>
              </a:rPr>
              <a:t>消费者在</a:t>
            </a:r>
            <a:r>
              <a:rPr kumimoji="1" lang="zh-CN" altLang="en-US" sz="2000" dirty="0">
                <a:solidFill>
                  <a:srgbClr val="FF0000"/>
                </a:solidFill>
                <a:latin typeface="Microsoft YaHei" charset="-122"/>
                <a:ea typeface="Microsoft YaHei" charset="-122"/>
                <a:cs typeface="Microsoft YaHei" charset="-122"/>
              </a:rPr>
              <a:t>一定时间</a:t>
            </a:r>
            <a:r>
              <a:rPr kumimoji="1" lang="zh-CN" altLang="en-US" sz="2000" dirty="0">
                <a:latin typeface="Microsoft YaHei" charset="-122"/>
                <a:ea typeface="Microsoft YaHei" charset="-122"/>
                <a:cs typeface="Microsoft YaHei" charset="-122"/>
              </a:rPr>
              <a:t>内</a:t>
            </a:r>
            <a:r>
              <a:rPr kumimoji="1" lang="zh-CN" altLang="en-US" sz="2000" dirty="0">
                <a:solidFill>
                  <a:srgbClr val="FF0000"/>
                </a:solidFill>
                <a:latin typeface="Microsoft YaHei" charset="-122"/>
                <a:ea typeface="Microsoft YaHei" charset="-122"/>
                <a:cs typeface="Microsoft YaHei" charset="-122"/>
              </a:rPr>
              <a:t>增加一单位商品</a:t>
            </a:r>
            <a:r>
              <a:rPr kumimoji="1" lang="zh-CN" altLang="en-US" sz="2000" dirty="0">
                <a:latin typeface="Microsoft YaHei" charset="-122"/>
                <a:ea typeface="Microsoft YaHei" charset="-122"/>
                <a:cs typeface="Microsoft YaHei" charset="-122"/>
              </a:rPr>
              <a:t>的消费时，所获得的总效用量的</a:t>
            </a:r>
            <a:r>
              <a:rPr kumimoji="1" lang="zh-CN" altLang="en-US" sz="2000" dirty="0">
                <a:solidFill>
                  <a:srgbClr val="FF0000"/>
                </a:solidFill>
                <a:latin typeface="Microsoft YaHei" charset="-122"/>
                <a:ea typeface="Microsoft YaHei" charset="-122"/>
                <a:cs typeface="Microsoft YaHei" charset="-122"/>
              </a:rPr>
              <a:t>增量</a:t>
            </a:r>
            <a:r>
              <a:rPr kumimoji="1" lang="zh-CN" altLang="en-US" sz="2000" dirty="0" smtClean="0">
                <a:latin typeface="Microsoft YaHei" charset="-122"/>
                <a:ea typeface="Microsoft YaHei" charset="-122"/>
                <a:cs typeface="Microsoft YaHei" charset="-122"/>
              </a:rPr>
              <a:t>。        </a:t>
            </a:r>
            <a:endParaRPr kumimoji="1" lang="zh-CN" altLang="en-US" sz="20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12" name="表格 11"/>
          <p:cNvGraphicFramePr>
            <a:graphicFrameLocks noGrp="1"/>
          </p:cNvGraphicFramePr>
          <p:nvPr/>
        </p:nvGraphicFramePr>
        <p:xfrm>
          <a:off x="2160338" y="3317598"/>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边际效用</a:t>
                      </a:r>
                      <a:r>
                        <a:rPr lang="en-US" altLang="zh-CN" sz="1600" dirty="0" smtClean="0">
                          <a:latin typeface="Microsoft YaHei" charset="-122"/>
                          <a:ea typeface="Microsoft YaHei" charset="-122"/>
                          <a:cs typeface="Microsoft YaHei" charset="-122"/>
                        </a:rPr>
                        <a:t>(MU)</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8</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r>
            </a:tbl>
          </a:graphicData>
        </a:graphic>
      </p:graphicFrame>
      <p:sp>
        <p:nvSpPr>
          <p:cNvPr id="7" name="矩形 6"/>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17384349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870647314"/>
              </p:ext>
            </p:extLst>
          </p:nvPr>
        </p:nvGraphicFramePr>
        <p:xfrm>
          <a:off x="3604127" y="2287000"/>
          <a:ext cx="4737768" cy="4154504"/>
        </p:xfrm>
        <a:graphic>
          <a:graphicData uri="http://schemas.openxmlformats.org/drawingml/2006/table">
            <a:tbl>
              <a:tblPr firstRow="1" bandRow="1">
                <a:tableStyleId>{5940675A-B579-460E-94D1-54222C63F5DA}</a:tableStyleId>
              </a:tblPr>
              <a:tblGrid>
                <a:gridCol w="676824"/>
                <a:gridCol w="676824"/>
                <a:gridCol w="676824"/>
                <a:gridCol w="676824"/>
                <a:gridCol w="676824"/>
                <a:gridCol w="676824"/>
                <a:gridCol w="676824"/>
              </a:tblGrid>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cxnSp>
        <p:nvCxnSpPr>
          <p:cNvPr id="9" name="直线箭头连接符 8"/>
          <p:cNvCxnSpPr/>
          <p:nvPr/>
        </p:nvCxnSpPr>
        <p:spPr>
          <a:xfrm flipV="1">
            <a:off x="3604127" y="6441504"/>
            <a:ext cx="581258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3604127" y="1917235"/>
            <a:ext cx="0" cy="45242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191570" y="1917641"/>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smtClean="0">
                <a:latin typeface="Microsoft YaHei" charset="-122"/>
                <a:ea typeface="Microsoft YaHei" charset="-122"/>
                <a:cs typeface="Microsoft YaHei" charset="-122"/>
              </a:rPr>
              <a:t>TU</a:t>
            </a:r>
            <a:endParaRPr kumimoji="1" lang="zh-CN" altLang="en-US" sz="2000" dirty="0">
              <a:latin typeface="Microsoft YaHei" charset="-122"/>
              <a:ea typeface="Microsoft YaHei" charset="-122"/>
              <a:cs typeface="Microsoft YaHei" charset="-122"/>
            </a:endParaRPr>
          </a:p>
        </p:txBody>
      </p:sp>
      <p:sp>
        <p:nvSpPr>
          <p:cNvPr id="17" name="圆角矩形 16"/>
          <p:cNvSpPr/>
          <p:nvPr/>
        </p:nvSpPr>
        <p:spPr>
          <a:xfrm>
            <a:off x="9575168" y="6221425"/>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smtClean="0">
                <a:latin typeface="Microsoft YaHei" charset="-122"/>
                <a:ea typeface="Microsoft YaHei" charset="-122"/>
                <a:cs typeface="Microsoft YaHei" charset="-122"/>
              </a:rPr>
              <a:t>Q</a:t>
            </a:r>
            <a:endParaRPr kumimoji="1" lang="zh-CN" altLang="en-US" sz="2000" dirty="0">
              <a:latin typeface="Microsoft YaHei" charset="-122"/>
              <a:ea typeface="Microsoft YaHei" charset="-122"/>
              <a:cs typeface="Microsoft YaHei" charset="-122"/>
            </a:endParaRPr>
          </a:p>
        </p:txBody>
      </p:sp>
      <p:sp>
        <p:nvSpPr>
          <p:cNvPr id="18" name="圆角矩形 17"/>
          <p:cNvSpPr/>
          <p:nvPr/>
        </p:nvSpPr>
        <p:spPr>
          <a:xfrm>
            <a:off x="3445675" y="6441505"/>
            <a:ext cx="5709872" cy="28816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1400" dirty="0" smtClean="0">
                <a:latin typeface="Microsoft YaHei" charset="-122"/>
                <a:ea typeface="Microsoft YaHei" charset="-122"/>
                <a:cs typeface="Microsoft YaHei" charset="-122"/>
              </a:rPr>
              <a:t>0</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4</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5</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6</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7</a:t>
            </a:r>
            <a:endParaRPr kumimoji="1" lang="zh-CN" altLang="en-US" sz="1400" dirty="0">
              <a:latin typeface="Microsoft YaHei" charset="-122"/>
              <a:ea typeface="Microsoft YaHei" charset="-122"/>
              <a:cs typeface="Microsoft YaHei" charset="-122"/>
            </a:endParaRPr>
          </a:p>
        </p:txBody>
      </p:sp>
      <p:sp>
        <p:nvSpPr>
          <p:cNvPr id="20" name="文本框 19"/>
          <p:cNvSpPr txBox="1"/>
          <p:nvPr/>
        </p:nvSpPr>
        <p:spPr>
          <a:xfrm>
            <a:off x="3091495" y="2085474"/>
            <a:ext cx="466474" cy="4356030"/>
          </a:xfrm>
          <a:prstGeom prst="rect">
            <a:avLst/>
          </a:prstGeom>
          <a:noFill/>
        </p:spPr>
        <p:txBody>
          <a:bodyPr vert="eaVert" wrap="square" rtlCol="0">
            <a:spAutoFit/>
          </a:bodyPr>
          <a:lstStyle/>
          <a:p>
            <a:r>
              <a:rPr kumimoji="1" lang="en-US" altLang="zh-CN" dirty="0" smtClean="0"/>
              <a:t>32</a:t>
            </a:r>
            <a:r>
              <a:rPr kumimoji="1" lang="zh-CN" altLang="en-US" dirty="0" smtClean="0"/>
              <a:t>      </a:t>
            </a:r>
            <a:r>
              <a:rPr kumimoji="1" lang="en-US" altLang="zh-CN" dirty="0" smtClean="0"/>
              <a:t>28</a:t>
            </a:r>
            <a:r>
              <a:rPr kumimoji="1" lang="zh-CN" altLang="en-US" dirty="0" smtClean="0"/>
              <a:t>     </a:t>
            </a:r>
            <a:r>
              <a:rPr kumimoji="1" lang="en-US" altLang="zh-CN" dirty="0" smtClean="0"/>
              <a:t>24</a:t>
            </a:r>
            <a:r>
              <a:rPr kumimoji="1" lang="zh-CN" altLang="en-US" dirty="0" smtClean="0"/>
              <a:t>     </a:t>
            </a:r>
            <a:r>
              <a:rPr kumimoji="1" lang="en-US" altLang="zh-CN" dirty="0" smtClean="0"/>
              <a:t>20</a:t>
            </a:r>
            <a:r>
              <a:rPr kumimoji="1" lang="zh-CN" altLang="en-US" dirty="0" smtClean="0"/>
              <a:t>    </a:t>
            </a:r>
            <a:r>
              <a:rPr kumimoji="1" lang="en-US" altLang="zh-CN" dirty="0" smtClean="0"/>
              <a:t>16</a:t>
            </a:r>
            <a:r>
              <a:rPr kumimoji="1" lang="zh-CN" altLang="en-US" dirty="0" smtClean="0"/>
              <a:t>      </a:t>
            </a:r>
            <a:r>
              <a:rPr kumimoji="1" lang="en-US" altLang="zh-CN" dirty="0" smtClean="0"/>
              <a:t>12</a:t>
            </a:r>
            <a:r>
              <a:rPr kumimoji="1" lang="zh-CN" altLang="en-US" dirty="0" smtClean="0"/>
              <a:t>    </a:t>
            </a:r>
            <a:r>
              <a:rPr kumimoji="1" lang="en-US" altLang="zh-CN" dirty="0" smtClean="0"/>
              <a:t>8</a:t>
            </a:r>
            <a:r>
              <a:rPr kumimoji="1" lang="zh-CN" altLang="en-US" dirty="0" smtClean="0"/>
              <a:t>    </a:t>
            </a:r>
            <a:r>
              <a:rPr kumimoji="1" lang="en-US" altLang="zh-CN" dirty="0" smtClean="0"/>
              <a:t>4</a:t>
            </a:r>
            <a:r>
              <a:rPr kumimoji="1" lang="zh-CN" altLang="en-US" dirty="0" smtClean="0"/>
              <a:t>   </a:t>
            </a:r>
            <a:endParaRPr kumimoji="1" lang="en-US" altLang="zh-CN" dirty="0" smtClean="0"/>
          </a:p>
        </p:txBody>
      </p:sp>
      <p:sp>
        <p:nvSpPr>
          <p:cNvPr id="21" name="椭圆 20"/>
          <p:cNvSpPr/>
          <p:nvPr/>
        </p:nvSpPr>
        <p:spPr>
          <a:xfrm>
            <a:off x="3524900" y="6221425"/>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4190644" y="5042332"/>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4872430" y="3991577"/>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5538174" y="321353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6203918" y="2708212"/>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885704" y="2427478"/>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7567490" y="2419458"/>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8217192" y="2507690"/>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41" y="3304173"/>
            <a:ext cx="2994854" cy="1732750"/>
          </a:xfrm>
          <a:prstGeom prst="rect">
            <a:avLst/>
          </a:prstGeom>
        </p:spPr>
      </p:pic>
    </p:spTree>
    <p:extLst>
      <p:ext uri="{BB962C8B-B14F-4D97-AF65-F5344CB8AC3E}">
        <p14:creationId xmlns:p14="http://schemas.microsoft.com/office/powerpoint/2010/main" val="3987368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nvGraphicFramePr>
        <p:xfrm>
          <a:off x="3604127" y="2287000"/>
          <a:ext cx="4737768" cy="4154504"/>
        </p:xfrm>
        <a:graphic>
          <a:graphicData uri="http://schemas.openxmlformats.org/drawingml/2006/table">
            <a:tbl>
              <a:tblPr firstRow="1" bandRow="1">
                <a:tableStyleId>{5940675A-B579-460E-94D1-54222C63F5DA}</a:tableStyleId>
              </a:tblPr>
              <a:tblGrid>
                <a:gridCol w="676824"/>
                <a:gridCol w="676824"/>
                <a:gridCol w="676824"/>
                <a:gridCol w="676824"/>
                <a:gridCol w="676824"/>
                <a:gridCol w="676824"/>
                <a:gridCol w="676824"/>
              </a:tblGrid>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cxnSp>
        <p:nvCxnSpPr>
          <p:cNvPr id="9" name="直线箭头连接符 8"/>
          <p:cNvCxnSpPr/>
          <p:nvPr/>
        </p:nvCxnSpPr>
        <p:spPr>
          <a:xfrm flipV="1">
            <a:off x="3604127" y="6441504"/>
            <a:ext cx="581258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3604127" y="1917235"/>
            <a:ext cx="0" cy="45242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191570" y="1917641"/>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smtClean="0">
                <a:latin typeface="Microsoft YaHei" charset="-122"/>
                <a:ea typeface="Microsoft YaHei" charset="-122"/>
                <a:cs typeface="Microsoft YaHei" charset="-122"/>
              </a:rPr>
              <a:t>TU</a:t>
            </a:r>
            <a:endParaRPr kumimoji="1" lang="zh-CN" altLang="en-US" sz="2000" dirty="0">
              <a:latin typeface="Microsoft YaHei" charset="-122"/>
              <a:ea typeface="Microsoft YaHei" charset="-122"/>
              <a:cs typeface="Microsoft YaHei" charset="-122"/>
            </a:endParaRPr>
          </a:p>
        </p:txBody>
      </p:sp>
      <p:sp>
        <p:nvSpPr>
          <p:cNvPr id="17" name="圆角矩形 16"/>
          <p:cNvSpPr/>
          <p:nvPr/>
        </p:nvSpPr>
        <p:spPr>
          <a:xfrm>
            <a:off x="9575168" y="6221425"/>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smtClean="0">
                <a:latin typeface="Microsoft YaHei" charset="-122"/>
                <a:ea typeface="Microsoft YaHei" charset="-122"/>
                <a:cs typeface="Microsoft YaHei" charset="-122"/>
              </a:rPr>
              <a:t>Q</a:t>
            </a:r>
            <a:endParaRPr kumimoji="1" lang="zh-CN" altLang="en-US" sz="2000" dirty="0">
              <a:latin typeface="Microsoft YaHei" charset="-122"/>
              <a:ea typeface="Microsoft YaHei" charset="-122"/>
              <a:cs typeface="Microsoft YaHei" charset="-122"/>
            </a:endParaRPr>
          </a:p>
        </p:txBody>
      </p:sp>
      <p:sp>
        <p:nvSpPr>
          <p:cNvPr id="18" name="圆角矩形 17"/>
          <p:cNvSpPr/>
          <p:nvPr/>
        </p:nvSpPr>
        <p:spPr>
          <a:xfrm>
            <a:off x="3445675" y="6441505"/>
            <a:ext cx="5709872" cy="28816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1400" dirty="0" smtClean="0">
                <a:latin typeface="Microsoft YaHei" charset="-122"/>
                <a:ea typeface="Microsoft YaHei" charset="-122"/>
                <a:cs typeface="Microsoft YaHei" charset="-122"/>
              </a:rPr>
              <a:t>0</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4</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5</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6</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7</a:t>
            </a:r>
            <a:endParaRPr kumimoji="1" lang="zh-CN" altLang="en-US" sz="1400" dirty="0">
              <a:latin typeface="Microsoft YaHei" charset="-122"/>
              <a:ea typeface="Microsoft YaHei" charset="-122"/>
              <a:cs typeface="Microsoft YaHei" charset="-122"/>
            </a:endParaRPr>
          </a:p>
        </p:txBody>
      </p:sp>
      <p:sp>
        <p:nvSpPr>
          <p:cNvPr id="20" name="文本框 19"/>
          <p:cNvSpPr txBox="1"/>
          <p:nvPr/>
        </p:nvSpPr>
        <p:spPr>
          <a:xfrm>
            <a:off x="3091495" y="2085474"/>
            <a:ext cx="466474" cy="4356030"/>
          </a:xfrm>
          <a:prstGeom prst="rect">
            <a:avLst/>
          </a:prstGeom>
          <a:noFill/>
        </p:spPr>
        <p:txBody>
          <a:bodyPr vert="eaVert" wrap="square" rtlCol="0">
            <a:spAutoFit/>
          </a:bodyPr>
          <a:lstStyle/>
          <a:p>
            <a:r>
              <a:rPr kumimoji="1" lang="en-US" altLang="zh-CN" dirty="0" smtClean="0"/>
              <a:t>32</a:t>
            </a:r>
            <a:r>
              <a:rPr kumimoji="1" lang="zh-CN" altLang="en-US" dirty="0" smtClean="0"/>
              <a:t>      </a:t>
            </a:r>
            <a:r>
              <a:rPr kumimoji="1" lang="en-US" altLang="zh-CN" dirty="0" smtClean="0"/>
              <a:t>28</a:t>
            </a:r>
            <a:r>
              <a:rPr kumimoji="1" lang="zh-CN" altLang="en-US" dirty="0" smtClean="0"/>
              <a:t>     </a:t>
            </a:r>
            <a:r>
              <a:rPr kumimoji="1" lang="en-US" altLang="zh-CN" dirty="0" smtClean="0"/>
              <a:t>24</a:t>
            </a:r>
            <a:r>
              <a:rPr kumimoji="1" lang="zh-CN" altLang="en-US" dirty="0" smtClean="0"/>
              <a:t>     </a:t>
            </a:r>
            <a:r>
              <a:rPr kumimoji="1" lang="en-US" altLang="zh-CN" dirty="0" smtClean="0"/>
              <a:t>20</a:t>
            </a:r>
            <a:r>
              <a:rPr kumimoji="1" lang="zh-CN" altLang="en-US" dirty="0" smtClean="0"/>
              <a:t>    </a:t>
            </a:r>
            <a:r>
              <a:rPr kumimoji="1" lang="en-US" altLang="zh-CN" dirty="0" smtClean="0"/>
              <a:t>16</a:t>
            </a:r>
            <a:r>
              <a:rPr kumimoji="1" lang="zh-CN" altLang="en-US" dirty="0" smtClean="0"/>
              <a:t>      </a:t>
            </a:r>
            <a:r>
              <a:rPr kumimoji="1" lang="en-US" altLang="zh-CN" dirty="0" smtClean="0"/>
              <a:t>12</a:t>
            </a:r>
            <a:r>
              <a:rPr kumimoji="1" lang="zh-CN" altLang="en-US" dirty="0" smtClean="0"/>
              <a:t>    </a:t>
            </a:r>
            <a:r>
              <a:rPr kumimoji="1" lang="en-US" altLang="zh-CN" dirty="0" smtClean="0"/>
              <a:t>8</a:t>
            </a:r>
            <a:r>
              <a:rPr kumimoji="1" lang="zh-CN" altLang="en-US" dirty="0" smtClean="0"/>
              <a:t>    </a:t>
            </a:r>
            <a:r>
              <a:rPr kumimoji="1" lang="en-US" altLang="zh-CN" dirty="0" smtClean="0"/>
              <a:t>4</a:t>
            </a:r>
            <a:r>
              <a:rPr kumimoji="1" lang="zh-CN" altLang="en-US" dirty="0" smtClean="0"/>
              <a:t>   </a:t>
            </a:r>
            <a:endParaRPr kumimoji="1" lang="en-US" altLang="zh-CN" dirty="0" smtClean="0"/>
          </a:p>
        </p:txBody>
      </p:sp>
      <p:sp>
        <p:nvSpPr>
          <p:cNvPr id="21" name="椭圆 20"/>
          <p:cNvSpPr/>
          <p:nvPr/>
        </p:nvSpPr>
        <p:spPr>
          <a:xfrm>
            <a:off x="3524900" y="6221425"/>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4190644" y="5042332"/>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4872430" y="3991577"/>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5538174" y="321353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6203918" y="2708212"/>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885704" y="2427478"/>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7567490" y="2419458"/>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8217192" y="2507690"/>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
        <p:nvSpPr>
          <p:cNvPr id="5" name="任意多边形 4"/>
          <p:cNvSpPr/>
          <p:nvPr/>
        </p:nvSpPr>
        <p:spPr>
          <a:xfrm>
            <a:off x="3657600" y="2487052"/>
            <a:ext cx="4660900" cy="3799448"/>
          </a:xfrm>
          <a:custGeom>
            <a:avLst/>
            <a:gdLst>
              <a:gd name="connsiteX0" fmla="*/ 0 w 4660900"/>
              <a:gd name="connsiteY0" fmla="*/ 3799448 h 3799448"/>
              <a:gd name="connsiteX1" fmla="*/ 520700 w 4660900"/>
              <a:gd name="connsiteY1" fmla="*/ 2669148 h 3799448"/>
              <a:gd name="connsiteX2" fmla="*/ 1219200 w 4660900"/>
              <a:gd name="connsiteY2" fmla="*/ 1627748 h 3799448"/>
              <a:gd name="connsiteX3" fmla="*/ 1866900 w 4660900"/>
              <a:gd name="connsiteY3" fmla="*/ 865748 h 3799448"/>
              <a:gd name="connsiteX4" fmla="*/ 2540000 w 4660900"/>
              <a:gd name="connsiteY4" fmla="*/ 306948 h 3799448"/>
              <a:gd name="connsiteX5" fmla="*/ 3251200 w 4660900"/>
              <a:gd name="connsiteY5" fmla="*/ 27548 h 3799448"/>
              <a:gd name="connsiteX6" fmla="*/ 4000500 w 4660900"/>
              <a:gd name="connsiteY6" fmla="*/ 27548 h 3799448"/>
              <a:gd name="connsiteX7" fmla="*/ 4660900 w 4660900"/>
              <a:gd name="connsiteY7" fmla="*/ 179948 h 3799448"/>
              <a:gd name="connsiteX8" fmla="*/ 4660900 w 4660900"/>
              <a:gd name="connsiteY8" fmla="*/ 179948 h 37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900" h="3799448">
                <a:moveTo>
                  <a:pt x="0" y="3799448"/>
                </a:moveTo>
                <a:cubicBezTo>
                  <a:pt x="158750" y="3415273"/>
                  <a:pt x="317500" y="3031098"/>
                  <a:pt x="520700" y="2669148"/>
                </a:cubicBezTo>
                <a:cubicBezTo>
                  <a:pt x="723900" y="2307198"/>
                  <a:pt x="994833" y="1928315"/>
                  <a:pt x="1219200" y="1627748"/>
                </a:cubicBezTo>
                <a:cubicBezTo>
                  <a:pt x="1443567" y="1327181"/>
                  <a:pt x="1646767" y="1085881"/>
                  <a:pt x="1866900" y="865748"/>
                </a:cubicBezTo>
                <a:cubicBezTo>
                  <a:pt x="2087033" y="645615"/>
                  <a:pt x="2309283" y="446648"/>
                  <a:pt x="2540000" y="306948"/>
                </a:cubicBezTo>
                <a:cubicBezTo>
                  <a:pt x="2770717" y="167248"/>
                  <a:pt x="3007783" y="74115"/>
                  <a:pt x="3251200" y="27548"/>
                </a:cubicBezTo>
                <a:cubicBezTo>
                  <a:pt x="3494617" y="-19019"/>
                  <a:pt x="3765550" y="2148"/>
                  <a:pt x="4000500" y="27548"/>
                </a:cubicBezTo>
                <a:cubicBezTo>
                  <a:pt x="4235450" y="52948"/>
                  <a:pt x="4660900" y="179948"/>
                  <a:pt x="4660900" y="179948"/>
                </a:cubicBezTo>
                <a:lnTo>
                  <a:pt x="4660900" y="179948"/>
                </a:ln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41" y="3304173"/>
            <a:ext cx="2994854" cy="1732750"/>
          </a:xfrm>
          <a:prstGeom prst="rect">
            <a:avLst/>
          </a:prstGeom>
        </p:spPr>
      </p:pic>
    </p:spTree>
    <p:extLst>
      <p:ext uri="{BB962C8B-B14F-4D97-AF65-F5344CB8AC3E}">
        <p14:creationId xmlns:p14="http://schemas.microsoft.com/office/powerpoint/2010/main" val="17092483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nvGraphicFramePr>
        <p:xfrm>
          <a:off x="3604127" y="2287000"/>
          <a:ext cx="4737768" cy="4154504"/>
        </p:xfrm>
        <a:graphic>
          <a:graphicData uri="http://schemas.openxmlformats.org/drawingml/2006/table">
            <a:tbl>
              <a:tblPr firstRow="1" bandRow="1">
                <a:tableStyleId>{5940675A-B579-460E-94D1-54222C63F5DA}</a:tableStyleId>
              </a:tblPr>
              <a:tblGrid>
                <a:gridCol w="676824"/>
                <a:gridCol w="676824"/>
                <a:gridCol w="676824"/>
                <a:gridCol w="676824"/>
                <a:gridCol w="676824"/>
                <a:gridCol w="676824"/>
                <a:gridCol w="676824"/>
              </a:tblGrid>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cxnSp>
        <p:nvCxnSpPr>
          <p:cNvPr id="9" name="直线箭头连接符 8"/>
          <p:cNvCxnSpPr/>
          <p:nvPr/>
        </p:nvCxnSpPr>
        <p:spPr>
          <a:xfrm flipV="1">
            <a:off x="3604127" y="5956937"/>
            <a:ext cx="581258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3604127" y="1917235"/>
            <a:ext cx="0" cy="45242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016674" y="1917641"/>
            <a:ext cx="773801"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a:latin typeface="Microsoft YaHei" charset="-122"/>
                <a:ea typeface="Microsoft YaHei" charset="-122"/>
                <a:cs typeface="Microsoft YaHei" charset="-122"/>
              </a:rPr>
              <a:t>M</a:t>
            </a:r>
            <a:r>
              <a:rPr kumimoji="1" lang="en-US" altLang="zh-CN" sz="2000" smtClean="0">
                <a:latin typeface="Microsoft YaHei" charset="-122"/>
                <a:ea typeface="Microsoft YaHei" charset="-122"/>
                <a:cs typeface="Microsoft YaHei" charset="-122"/>
              </a:rPr>
              <a:t>U</a:t>
            </a:r>
            <a:endParaRPr kumimoji="1" lang="zh-CN" altLang="en-US" sz="2000" dirty="0">
              <a:latin typeface="Microsoft YaHei" charset="-122"/>
              <a:ea typeface="Microsoft YaHei" charset="-122"/>
              <a:cs typeface="Microsoft YaHei" charset="-122"/>
            </a:endParaRPr>
          </a:p>
        </p:txBody>
      </p:sp>
      <p:sp>
        <p:nvSpPr>
          <p:cNvPr id="17" name="圆角矩形 16"/>
          <p:cNvSpPr/>
          <p:nvPr/>
        </p:nvSpPr>
        <p:spPr>
          <a:xfrm>
            <a:off x="9575168" y="6221425"/>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smtClean="0">
                <a:latin typeface="Microsoft YaHei" charset="-122"/>
                <a:ea typeface="Microsoft YaHei" charset="-122"/>
                <a:cs typeface="Microsoft YaHei" charset="-122"/>
              </a:rPr>
              <a:t>Q</a:t>
            </a:r>
            <a:endParaRPr kumimoji="1" lang="zh-CN" altLang="en-US" sz="2000" dirty="0">
              <a:latin typeface="Microsoft YaHei" charset="-122"/>
              <a:ea typeface="Microsoft YaHei" charset="-122"/>
              <a:cs typeface="Microsoft YaHei" charset="-122"/>
            </a:endParaRPr>
          </a:p>
        </p:txBody>
      </p:sp>
      <p:sp>
        <p:nvSpPr>
          <p:cNvPr id="18" name="圆角矩形 17"/>
          <p:cNvSpPr/>
          <p:nvPr/>
        </p:nvSpPr>
        <p:spPr>
          <a:xfrm>
            <a:off x="3471420" y="4762400"/>
            <a:ext cx="5709872" cy="28816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1400" dirty="0" smtClean="0">
                <a:latin typeface="Microsoft YaHei" charset="-122"/>
                <a:ea typeface="Microsoft YaHei" charset="-122"/>
                <a:cs typeface="Microsoft YaHei" charset="-122"/>
              </a:rPr>
              <a:t>0</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4</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5</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6</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7</a:t>
            </a:r>
            <a:endParaRPr kumimoji="1" lang="zh-CN" altLang="en-US" sz="1400" dirty="0">
              <a:latin typeface="Microsoft YaHei" charset="-122"/>
              <a:ea typeface="Microsoft YaHei" charset="-122"/>
              <a:cs typeface="Microsoft YaHei" charset="-122"/>
            </a:endParaRPr>
          </a:p>
        </p:txBody>
      </p:sp>
      <p:sp>
        <p:nvSpPr>
          <p:cNvPr id="20" name="文本框 19"/>
          <p:cNvSpPr txBox="1"/>
          <p:nvPr/>
        </p:nvSpPr>
        <p:spPr>
          <a:xfrm>
            <a:off x="3091495" y="2085474"/>
            <a:ext cx="466474" cy="4356030"/>
          </a:xfrm>
          <a:prstGeom prst="rect">
            <a:avLst/>
          </a:prstGeom>
          <a:noFill/>
        </p:spPr>
        <p:txBody>
          <a:bodyPr vert="eaVert" wrap="square" rtlCol="0">
            <a:spAutoFit/>
          </a:bodyPr>
          <a:lstStyle/>
          <a:p>
            <a:r>
              <a:rPr kumimoji="1" lang="zh-CN" altLang="en-US" dirty="0"/>
              <a:t> </a:t>
            </a:r>
            <a:r>
              <a:rPr kumimoji="1" lang="zh-CN" altLang="en-US" dirty="0" smtClean="0"/>
              <a:t>  </a:t>
            </a:r>
            <a:r>
              <a:rPr kumimoji="1" lang="en-US" altLang="zh-CN" dirty="0" smtClean="0"/>
              <a:t>10</a:t>
            </a:r>
            <a:r>
              <a:rPr kumimoji="1" lang="zh-CN" altLang="en-US" dirty="0" smtClean="0"/>
              <a:t>     </a:t>
            </a:r>
            <a:r>
              <a:rPr kumimoji="1" lang="en-US" altLang="zh-CN" dirty="0" smtClean="0"/>
              <a:t>8</a:t>
            </a:r>
            <a:r>
              <a:rPr kumimoji="1" lang="zh-CN" altLang="en-US" dirty="0" smtClean="0"/>
              <a:t>    </a:t>
            </a:r>
            <a:r>
              <a:rPr kumimoji="1" lang="en-US" altLang="zh-CN" dirty="0" smtClean="0"/>
              <a:t>6</a:t>
            </a:r>
            <a:r>
              <a:rPr kumimoji="1" lang="zh-CN" altLang="en-US" dirty="0" smtClean="0"/>
              <a:t>    </a:t>
            </a:r>
            <a:r>
              <a:rPr kumimoji="1" lang="en-US" altLang="zh-CN" dirty="0" smtClean="0"/>
              <a:t>4</a:t>
            </a:r>
            <a:r>
              <a:rPr kumimoji="1" lang="zh-CN" altLang="en-US" dirty="0" smtClean="0"/>
              <a:t>     </a:t>
            </a:r>
            <a:r>
              <a:rPr kumimoji="1" lang="en-US" altLang="zh-CN" dirty="0" smtClean="0"/>
              <a:t>2</a:t>
            </a:r>
            <a:r>
              <a:rPr kumimoji="1" lang="zh-CN" altLang="en-US" dirty="0" smtClean="0"/>
              <a:t>    </a:t>
            </a:r>
            <a:r>
              <a:rPr kumimoji="1" lang="zh-CN" altLang="en-US" dirty="0"/>
              <a:t> </a:t>
            </a:r>
            <a:r>
              <a:rPr kumimoji="1" lang="zh-CN" altLang="en-US" dirty="0" smtClean="0"/>
              <a:t>           </a:t>
            </a:r>
            <a:endParaRPr kumimoji="1" lang="en-US" altLang="zh-CN" dirty="0" smtClean="0"/>
          </a:p>
        </p:txBody>
      </p:sp>
      <p:sp>
        <p:nvSpPr>
          <p:cNvPr id="23" name="椭圆 22"/>
          <p:cNvSpPr/>
          <p:nvPr/>
        </p:nvSpPr>
        <p:spPr>
          <a:xfrm>
            <a:off x="4193293" y="2162784"/>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864410" y="266810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546193" y="314134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11938" y="3726887"/>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6877682" y="4216174"/>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7575511" y="4801711"/>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3160293" y="5197641"/>
            <a:ext cx="385011" cy="369332"/>
          </a:xfrm>
          <a:prstGeom prst="rect">
            <a:avLst/>
          </a:prstGeom>
          <a:noFill/>
        </p:spPr>
        <p:txBody>
          <a:bodyPr wrap="square" rtlCol="0">
            <a:spAutoFit/>
          </a:bodyPr>
          <a:lstStyle/>
          <a:p>
            <a:r>
              <a:rPr kumimoji="1" lang="en-US" altLang="zh-CN" smtClean="0"/>
              <a:t>-2</a:t>
            </a:r>
            <a:endParaRPr kumimoji="1" lang="zh-CN" altLang="en-US" dirty="0"/>
          </a:p>
        </p:txBody>
      </p:sp>
      <p:sp>
        <p:nvSpPr>
          <p:cNvPr id="29" name="椭圆 28"/>
          <p:cNvSpPr/>
          <p:nvPr/>
        </p:nvSpPr>
        <p:spPr>
          <a:xfrm>
            <a:off x="8241256" y="5034321"/>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41" y="3304173"/>
            <a:ext cx="2994854" cy="1732750"/>
          </a:xfrm>
          <a:prstGeom prst="rect">
            <a:avLst/>
          </a:prstGeom>
        </p:spPr>
      </p:pic>
    </p:spTree>
    <p:extLst>
      <p:ext uri="{BB962C8B-B14F-4D97-AF65-F5344CB8AC3E}">
        <p14:creationId xmlns:p14="http://schemas.microsoft.com/office/powerpoint/2010/main" val="16380598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nvGraphicFramePr>
        <p:xfrm>
          <a:off x="3604127" y="2287000"/>
          <a:ext cx="4737768" cy="4154504"/>
        </p:xfrm>
        <a:graphic>
          <a:graphicData uri="http://schemas.openxmlformats.org/drawingml/2006/table">
            <a:tbl>
              <a:tblPr firstRow="1" bandRow="1">
                <a:tableStyleId>{5940675A-B579-460E-94D1-54222C63F5DA}</a:tableStyleId>
              </a:tblPr>
              <a:tblGrid>
                <a:gridCol w="676824"/>
                <a:gridCol w="676824"/>
                <a:gridCol w="676824"/>
                <a:gridCol w="676824"/>
                <a:gridCol w="676824"/>
                <a:gridCol w="676824"/>
                <a:gridCol w="676824"/>
              </a:tblGrid>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r h="519313">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519313">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r>
            </a:tbl>
          </a:graphicData>
        </a:graphic>
      </p:graphicFrame>
      <p:cxnSp>
        <p:nvCxnSpPr>
          <p:cNvPr id="9" name="直线箭头连接符 8"/>
          <p:cNvCxnSpPr/>
          <p:nvPr/>
        </p:nvCxnSpPr>
        <p:spPr>
          <a:xfrm flipV="1">
            <a:off x="3604127" y="5956937"/>
            <a:ext cx="581258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3604127" y="1917235"/>
            <a:ext cx="0" cy="45242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2016674" y="1917641"/>
            <a:ext cx="773801"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a:latin typeface="Microsoft YaHei" charset="-122"/>
                <a:ea typeface="Microsoft YaHei" charset="-122"/>
                <a:cs typeface="Microsoft YaHei" charset="-122"/>
              </a:rPr>
              <a:t>M</a:t>
            </a:r>
            <a:r>
              <a:rPr kumimoji="1" lang="en-US" altLang="zh-CN" sz="2000" smtClean="0">
                <a:latin typeface="Microsoft YaHei" charset="-122"/>
                <a:ea typeface="Microsoft YaHei" charset="-122"/>
                <a:cs typeface="Microsoft YaHei" charset="-122"/>
              </a:rPr>
              <a:t>U</a:t>
            </a:r>
            <a:endParaRPr kumimoji="1" lang="zh-CN" altLang="en-US" sz="2000" dirty="0">
              <a:latin typeface="Microsoft YaHei" charset="-122"/>
              <a:ea typeface="Microsoft YaHei" charset="-122"/>
              <a:cs typeface="Microsoft YaHei" charset="-122"/>
            </a:endParaRPr>
          </a:p>
        </p:txBody>
      </p:sp>
      <p:sp>
        <p:nvSpPr>
          <p:cNvPr id="17" name="圆角矩形 16"/>
          <p:cNvSpPr/>
          <p:nvPr/>
        </p:nvSpPr>
        <p:spPr>
          <a:xfrm>
            <a:off x="9575168" y="6221425"/>
            <a:ext cx="598905" cy="4401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smtClean="0">
                <a:latin typeface="Microsoft YaHei" charset="-122"/>
                <a:ea typeface="Microsoft YaHei" charset="-122"/>
                <a:cs typeface="Microsoft YaHei" charset="-122"/>
              </a:rPr>
              <a:t>Q</a:t>
            </a:r>
            <a:endParaRPr kumimoji="1" lang="zh-CN" altLang="en-US" sz="2000" dirty="0">
              <a:latin typeface="Microsoft YaHei" charset="-122"/>
              <a:ea typeface="Microsoft YaHei" charset="-122"/>
              <a:cs typeface="Microsoft YaHei" charset="-122"/>
            </a:endParaRPr>
          </a:p>
        </p:txBody>
      </p:sp>
      <p:sp>
        <p:nvSpPr>
          <p:cNvPr id="18" name="圆角矩形 17"/>
          <p:cNvSpPr/>
          <p:nvPr/>
        </p:nvSpPr>
        <p:spPr>
          <a:xfrm>
            <a:off x="3471420" y="4762400"/>
            <a:ext cx="5709872" cy="28816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1400" dirty="0" smtClean="0">
                <a:latin typeface="Microsoft YaHei" charset="-122"/>
                <a:ea typeface="Microsoft YaHei" charset="-122"/>
                <a:cs typeface="Microsoft YaHei" charset="-122"/>
              </a:rPr>
              <a:t>0</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4</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5</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6</a:t>
            </a:r>
            <a:r>
              <a:rPr kumimoji="1" lang="zh-CN" altLang="en-US" sz="1400" dirty="0" smtClean="0">
                <a:latin typeface="Microsoft YaHei" charset="-122"/>
                <a:ea typeface="Microsoft YaHei" charset="-122"/>
                <a:cs typeface="Microsoft YaHei" charset="-122"/>
              </a:rPr>
              <a:t>          </a:t>
            </a:r>
            <a:r>
              <a:rPr kumimoji="1" lang="en-US" altLang="zh-CN" sz="1400" dirty="0" smtClean="0">
                <a:latin typeface="Microsoft YaHei" charset="-122"/>
                <a:ea typeface="Microsoft YaHei" charset="-122"/>
                <a:cs typeface="Microsoft YaHei" charset="-122"/>
              </a:rPr>
              <a:t>7</a:t>
            </a:r>
            <a:endParaRPr kumimoji="1" lang="zh-CN" altLang="en-US" sz="1400" dirty="0">
              <a:latin typeface="Microsoft YaHei" charset="-122"/>
              <a:ea typeface="Microsoft YaHei" charset="-122"/>
              <a:cs typeface="Microsoft YaHei" charset="-122"/>
            </a:endParaRPr>
          </a:p>
        </p:txBody>
      </p:sp>
      <p:sp>
        <p:nvSpPr>
          <p:cNvPr id="20" name="文本框 19"/>
          <p:cNvSpPr txBox="1"/>
          <p:nvPr/>
        </p:nvSpPr>
        <p:spPr>
          <a:xfrm>
            <a:off x="3091495" y="2085474"/>
            <a:ext cx="466474" cy="4356030"/>
          </a:xfrm>
          <a:prstGeom prst="rect">
            <a:avLst/>
          </a:prstGeom>
          <a:noFill/>
        </p:spPr>
        <p:txBody>
          <a:bodyPr vert="eaVert" wrap="square" rtlCol="0">
            <a:spAutoFit/>
          </a:bodyPr>
          <a:lstStyle/>
          <a:p>
            <a:r>
              <a:rPr kumimoji="1" lang="zh-CN" altLang="en-US" dirty="0"/>
              <a:t> </a:t>
            </a:r>
            <a:r>
              <a:rPr kumimoji="1" lang="zh-CN" altLang="en-US" dirty="0" smtClean="0"/>
              <a:t>  </a:t>
            </a:r>
            <a:r>
              <a:rPr kumimoji="1" lang="en-US" altLang="zh-CN" dirty="0" smtClean="0"/>
              <a:t>10</a:t>
            </a:r>
            <a:r>
              <a:rPr kumimoji="1" lang="zh-CN" altLang="en-US" dirty="0" smtClean="0"/>
              <a:t>     </a:t>
            </a:r>
            <a:r>
              <a:rPr kumimoji="1" lang="en-US" altLang="zh-CN" dirty="0" smtClean="0"/>
              <a:t>8</a:t>
            </a:r>
            <a:r>
              <a:rPr kumimoji="1" lang="zh-CN" altLang="en-US" dirty="0" smtClean="0"/>
              <a:t>    </a:t>
            </a:r>
            <a:r>
              <a:rPr kumimoji="1" lang="en-US" altLang="zh-CN" dirty="0" smtClean="0"/>
              <a:t>6</a:t>
            </a:r>
            <a:r>
              <a:rPr kumimoji="1" lang="zh-CN" altLang="en-US" dirty="0" smtClean="0"/>
              <a:t>    </a:t>
            </a:r>
            <a:r>
              <a:rPr kumimoji="1" lang="en-US" altLang="zh-CN" dirty="0" smtClean="0"/>
              <a:t>4</a:t>
            </a:r>
            <a:r>
              <a:rPr kumimoji="1" lang="zh-CN" altLang="en-US" dirty="0" smtClean="0"/>
              <a:t>     </a:t>
            </a:r>
            <a:r>
              <a:rPr kumimoji="1" lang="en-US" altLang="zh-CN" dirty="0" smtClean="0"/>
              <a:t>2</a:t>
            </a:r>
            <a:r>
              <a:rPr kumimoji="1" lang="zh-CN" altLang="en-US" dirty="0" smtClean="0"/>
              <a:t>    </a:t>
            </a:r>
            <a:r>
              <a:rPr kumimoji="1" lang="zh-CN" altLang="en-US" dirty="0"/>
              <a:t> </a:t>
            </a:r>
            <a:r>
              <a:rPr kumimoji="1" lang="zh-CN" altLang="en-US" dirty="0" smtClean="0"/>
              <a:t>           </a:t>
            </a:r>
            <a:endParaRPr kumimoji="1" lang="en-US" altLang="zh-CN" dirty="0" smtClean="0"/>
          </a:p>
        </p:txBody>
      </p:sp>
      <p:sp>
        <p:nvSpPr>
          <p:cNvPr id="23" name="椭圆 22"/>
          <p:cNvSpPr/>
          <p:nvPr/>
        </p:nvSpPr>
        <p:spPr>
          <a:xfrm>
            <a:off x="4193293" y="2162784"/>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864410" y="266810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546193" y="3141346"/>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11938" y="3726887"/>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a:off x="6877682" y="4216174"/>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p:nvSpPr>
        <p:spPr>
          <a:xfrm>
            <a:off x="7575511" y="4801711"/>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3160293" y="5197641"/>
            <a:ext cx="385011" cy="369332"/>
          </a:xfrm>
          <a:prstGeom prst="rect">
            <a:avLst/>
          </a:prstGeom>
          <a:noFill/>
        </p:spPr>
        <p:txBody>
          <a:bodyPr wrap="square" rtlCol="0">
            <a:spAutoFit/>
          </a:bodyPr>
          <a:lstStyle/>
          <a:p>
            <a:r>
              <a:rPr kumimoji="1" lang="en-US" altLang="zh-CN" smtClean="0"/>
              <a:t>-2</a:t>
            </a:r>
            <a:endParaRPr kumimoji="1" lang="zh-CN" altLang="en-US" dirty="0"/>
          </a:p>
        </p:txBody>
      </p:sp>
      <p:sp>
        <p:nvSpPr>
          <p:cNvPr id="29" name="椭圆 28"/>
          <p:cNvSpPr/>
          <p:nvPr/>
        </p:nvSpPr>
        <p:spPr>
          <a:xfrm>
            <a:off x="8241256" y="5034321"/>
            <a:ext cx="158452" cy="220079"/>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
        <p:nvSpPr>
          <p:cNvPr id="4" name="任意多边形 3"/>
          <p:cNvSpPr/>
          <p:nvPr/>
        </p:nvSpPr>
        <p:spPr>
          <a:xfrm>
            <a:off x="4305300" y="2286000"/>
            <a:ext cx="4025900" cy="2882900"/>
          </a:xfrm>
          <a:custGeom>
            <a:avLst/>
            <a:gdLst>
              <a:gd name="connsiteX0" fmla="*/ 0 w 4025900"/>
              <a:gd name="connsiteY0" fmla="*/ 0 h 2882900"/>
              <a:gd name="connsiteX1" fmla="*/ 660400 w 4025900"/>
              <a:gd name="connsiteY1" fmla="*/ 495300 h 2882900"/>
              <a:gd name="connsiteX2" fmla="*/ 1333500 w 4025900"/>
              <a:gd name="connsiteY2" fmla="*/ 1003300 h 2882900"/>
              <a:gd name="connsiteX3" fmla="*/ 2032000 w 4025900"/>
              <a:gd name="connsiteY3" fmla="*/ 1574800 h 2882900"/>
              <a:gd name="connsiteX4" fmla="*/ 2654300 w 4025900"/>
              <a:gd name="connsiteY4" fmla="*/ 2032000 h 2882900"/>
              <a:gd name="connsiteX5" fmla="*/ 3302000 w 4025900"/>
              <a:gd name="connsiteY5" fmla="*/ 2590800 h 2882900"/>
              <a:gd name="connsiteX6" fmla="*/ 4025900 w 4025900"/>
              <a:gd name="connsiteY6" fmla="*/ 2882900 h 2882900"/>
              <a:gd name="connsiteX7" fmla="*/ 4025900 w 4025900"/>
              <a:gd name="connsiteY7" fmla="*/ 2882900 h 288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5900" h="2882900">
                <a:moveTo>
                  <a:pt x="0" y="0"/>
                </a:moveTo>
                <a:lnTo>
                  <a:pt x="660400" y="495300"/>
                </a:lnTo>
                <a:cubicBezTo>
                  <a:pt x="882650" y="662517"/>
                  <a:pt x="1104900" y="823383"/>
                  <a:pt x="1333500" y="1003300"/>
                </a:cubicBezTo>
                <a:cubicBezTo>
                  <a:pt x="1562100" y="1183217"/>
                  <a:pt x="1811867" y="1403350"/>
                  <a:pt x="2032000" y="1574800"/>
                </a:cubicBezTo>
                <a:cubicBezTo>
                  <a:pt x="2252133" y="1746250"/>
                  <a:pt x="2442633" y="1862667"/>
                  <a:pt x="2654300" y="2032000"/>
                </a:cubicBezTo>
                <a:cubicBezTo>
                  <a:pt x="2865967" y="2201333"/>
                  <a:pt x="3073400" y="2448983"/>
                  <a:pt x="3302000" y="2590800"/>
                </a:cubicBezTo>
                <a:cubicBezTo>
                  <a:pt x="3530600" y="2732617"/>
                  <a:pt x="4025900" y="2882900"/>
                  <a:pt x="4025900" y="2882900"/>
                </a:cubicBezTo>
                <a:lnTo>
                  <a:pt x="4025900" y="2882900"/>
                </a:ln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 name="图片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41" y="3304173"/>
            <a:ext cx="2994854" cy="1732750"/>
          </a:xfrm>
          <a:prstGeom prst="rect">
            <a:avLst/>
          </a:prstGeom>
        </p:spPr>
      </p:pic>
    </p:spTree>
    <p:extLst>
      <p:ext uri="{BB962C8B-B14F-4D97-AF65-F5344CB8AC3E}">
        <p14:creationId xmlns:p14="http://schemas.microsoft.com/office/powerpoint/2010/main" val="162459090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1148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sp>
        <p:nvSpPr>
          <p:cNvPr id="220163" name="矩形 13"/>
          <p:cNvSpPr>
            <a:spLocks noChangeArrowheads="1"/>
          </p:cNvSpPr>
          <p:nvPr/>
        </p:nvSpPr>
        <p:spPr bwMode="auto">
          <a:xfrm>
            <a:off x="525463" y="2557463"/>
            <a:ext cx="10990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a:latin typeface="Microsoft YaHei" charset="-122"/>
                <a:ea typeface="Microsoft YaHei" charset="-122"/>
              </a:rPr>
              <a:t>市场均衡：在影响需求和供给的其他因素都给定不变的条件下，市场上的商品价格达到这样一种水平，即消费者愿意购买的数量</a:t>
            </a:r>
            <a:r>
              <a:rPr lang="zh-CN" altLang="en-US" sz="2400">
                <a:solidFill>
                  <a:srgbClr val="C00000"/>
                </a:solidFill>
                <a:latin typeface="Microsoft YaHei" charset="-122"/>
                <a:ea typeface="Microsoft YaHei" charset="-122"/>
              </a:rPr>
              <a:t>等于</a:t>
            </a:r>
            <a:r>
              <a:rPr lang="zh-CN" altLang="en-US" sz="2400">
                <a:latin typeface="Microsoft YaHei" charset="-122"/>
                <a:ea typeface="Microsoft YaHei" charset="-122"/>
              </a:rPr>
              <a:t>生产者愿意供给的数量。</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0165" name="矩形 8"/>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pic>
        <p:nvPicPr>
          <p:cNvPr id="220166"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67125" y="3757613"/>
            <a:ext cx="449897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椭圆 2"/>
          <p:cNvSpPr/>
          <p:nvPr/>
        </p:nvSpPr>
        <p:spPr>
          <a:xfrm>
            <a:off x="5424488" y="5021263"/>
            <a:ext cx="309562" cy="29527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a:endParaRPr kumimoji="1" lang="zh-CN" altLang="en-US">
              <a:solidFill>
                <a:srgbClr val="FFFFFF"/>
              </a:solidFill>
            </a:endParaRPr>
          </a:p>
        </p:txBody>
      </p:sp>
    </p:spTree>
    <p:extLst>
      <p:ext uri="{BB962C8B-B14F-4D97-AF65-F5344CB8AC3E}">
        <p14:creationId xmlns:p14="http://schemas.microsoft.com/office/powerpoint/2010/main" val="13418915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200329"/>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MU&gt;0</a:t>
            </a:r>
            <a:r>
              <a:rPr kumimoji="1" lang="zh-CN" altLang="en-US" sz="2400" dirty="0">
                <a:latin typeface="Microsoft YaHei" charset="-122"/>
                <a:ea typeface="Microsoft YaHei" charset="-122"/>
                <a:cs typeface="Microsoft YaHei" charset="-122"/>
              </a:rPr>
              <a:t>时，总效用曲线</a:t>
            </a:r>
            <a:r>
              <a:rPr kumimoji="1" lang="zh-CN" altLang="en-US" sz="2400" dirty="0" smtClean="0">
                <a:latin typeface="Microsoft YaHei" charset="-122"/>
                <a:ea typeface="Microsoft YaHei" charset="-122"/>
                <a:cs typeface="Microsoft YaHei" charset="-122"/>
              </a:rPr>
              <a:t>呈（）趋势。表明</a:t>
            </a:r>
            <a:r>
              <a:rPr kumimoji="1" lang="zh-CN" altLang="en-US" sz="2400" dirty="0">
                <a:latin typeface="Microsoft YaHei" charset="-122"/>
                <a:ea typeface="Microsoft YaHei" charset="-122"/>
                <a:cs typeface="Microsoft YaHei" charset="-122"/>
              </a:rPr>
              <a:t>总效用会随着消费量的增加</a:t>
            </a:r>
            <a:r>
              <a:rPr kumimoji="1" lang="zh-CN" altLang="en-US" sz="2400" dirty="0" smtClean="0">
                <a:latin typeface="Microsoft YaHei" charset="-122"/>
                <a:ea typeface="Microsoft YaHei" charset="-122"/>
                <a:cs typeface="Microsoft YaHei" charset="-122"/>
              </a:rPr>
              <a:t>而（），</a:t>
            </a:r>
            <a:r>
              <a:rPr kumimoji="1" lang="zh-CN" altLang="en-US" sz="2400" dirty="0">
                <a:latin typeface="Microsoft YaHei" charset="-122"/>
                <a:ea typeface="Microsoft YaHei" charset="-122"/>
                <a:cs typeface="Microsoft YaHei" charset="-122"/>
              </a:rPr>
              <a:t>但增加的幅度</a:t>
            </a:r>
            <a:r>
              <a:rPr kumimoji="1" lang="zh-CN" altLang="en-US" sz="2400" dirty="0" smtClean="0">
                <a:latin typeface="Microsoft YaHei" charset="-122"/>
                <a:ea typeface="Microsoft YaHei" charset="-122"/>
                <a:cs typeface="Microsoft YaHei" charset="-122"/>
              </a:rPr>
              <a:t>是（）的。</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709133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200329"/>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MU&gt;0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上升</a:t>
            </a:r>
            <a:r>
              <a:rPr kumimoji="1" lang="zh-CN" altLang="en-US" sz="2400" dirty="0" smtClean="0">
                <a:latin typeface="Microsoft YaHei" charset="-122"/>
                <a:ea typeface="Microsoft YaHei" charset="-122"/>
                <a:cs typeface="Microsoft YaHei" charset="-122"/>
              </a:rPr>
              <a:t>趋势。表明</a:t>
            </a:r>
            <a:r>
              <a:rPr kumimoji="1" lang="zh-CN" altLang="en-US" sz="2400" dirty="0">
                <a:latin typeface="Microsoft YaHei" charset="-122"/>
                <a:ea typeface="Microsoft YaHei" charset="-122"/>
                <a:cs typeface="Microsoft YaHei" charset="-122"/>
              </a:rPr>
              <a:t>总效用会随着消费量的增加</a:t>
            </a:r>
            <a:r>
              <a:rPr kumimoji="1" lang="zh-CN" altLang="en-US" sz="2400" dirty="0" smtClean="0">
                <a:latin typeface="Microsoft YaHei" charset="-122"/>
                <a:ea typeface="Microsoft YaHei" charset="-122"/>
                <a:cs typeface="Microsoft YaHei" charset="-122"/>
              </a:rPr>
              <a:t>而（），</a:t>
            </a:r>
            <a:r>
              <a:rPr kumimoji="1" lang="zh-CN" altLang="en-US" sz="2400" dirty="0">
                <a:latin typeface="Microsoft YaHei" charset="-122"/>
                <a:ea typeface="Microsoft YaHei" charset="-122"/>
                <a:cs typeface="Microsoft YaHei" charset="-122"/>
              </a:rPr>
              <a:t>但增加的幅度</a:t>
            </a:r>
            <a:r>
              <a:rPr kumimoji="1" lang="zh-CN" altLang="en-US" sz="2400" dirty="0" smtClean="0">
                <a:latin typeface="Microsoft YaHei" charset="-122"/>
                <a:ea typeface="Microsoft YaHei" charset="-122"/>
                <a:cs typeface="Microsoft YaHei" charset="-122"/>
              </a:rPr>
              <a:t>是（）的。</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4433175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200329"/>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MU&gt;0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上升</a:t>
            </a:r>
            <a:r>
              <a:rPr kumimoji="1" lang="zh-CN" altLang="en-US" sz="2400" dirty="0" smtClean="0">
                <a:latin typeface="Microsoft YaHei" charset="-122"/>
                <a:ea typeface="Microsoft YaHei" charset="-122"/>
                <a:cs typeface="Microsoft YaHei" charset="-122"/>
              </a:rPr>
              <a:t>趋势。表明</a:t>
            </a:r>
            <a:r>
              <a:rPr kumimoji="1" lang="zh-CN" altLang="en-US" sz="2400" dirty="0">
                <a:latin typeface="Microsoft YaHei" charset="-122"/>
                <a:ea typeface="Microsoft YaHei" charset="-122"/>
                <a:cs typeface="Microsoft YaHei" charset="-122"/>
              </a:rPr>
              <a:t>总效用会随着消费量的增加而</a:t>
            </a:r>
            <a:r>
              <a:rPr kumimoji="1" lang="zh-CN" altLang="en-US" sz="2400" dirty="0">
                <a:solidFill>
                  <a:srgbClr val="FF0000"/>
                </a:solidFill>
                <a:latin typeface="Microsoft YaHei" charset="-122"/>
                <a:ea typeface="Microsoft YaHei" charset="-122"/>
                <a:cs typeface="Microsoft YaHei" charset="-122"/>
              </a:rPr>
              <a:t>增加</a:t>
            </a:r>
            <a:r>
              <a:rPr kumimoji="1" lang="zh-CN" altLang="en-US" sz="2400" dirty="0">
                <a:latin typeface="Microsoft YaHei" charset="-122"/>
                <a:ea typeface="Microsoft YaHei" charset="-122"/>
                <a:cs typeface="Microsoft YaHei" charset="-122"/>
              </a:rPr>
              <a:t>，但增加的幅度</a:t>
            </a:r>
            <a:r>
              <a:rPr kumimoji="1" lang="zh-CN" altLang="en-US" sz="2400" dirty="0" smtClean="0">
                <a:latin typeface="Microsoft YaHei" charset="-122"/>
                <a:ea typeface="Microsoft YaHei" charset="-122"/>
                <a:cs typeface="Microsoft YaHei" charset="-122"/>
              </a:rPr>
              <a:t>是（）的。</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6571066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135054"/>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MU&gt;0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上升</a:t>
            </a:r>
            <a:r>
              <a:rPr kumimoji="1" lang="zh-CN" altLang="en-US" sz="2400" dirty="0" smtClean="0">
                <a:latin typeface="Microsoft YaHei" charset="-122"/>
                <a:ea typeface="Microsoft YaHei" charset="-122"/>
                <a:cs typeface="Microsoft YaHei" charset="-122"/>
              </a:rPr>
              <a:t>趋势。表明</a:t>
            </a:r>
            <a:r>
              <a:rPr kumimoji="1" lang="zh-CN" altLang="en-US" sz="2400" dirty="0">
                <a:latin typeface="Microsoft YaHei" charset="-122"/>
                <a:ea typeface="Microsoft YaHei" charset="-122"/>
                <a:cs typeface="Microsoft YaHei" charset="-122"/>
              </a:rPr>
              <a:t>总效用会随着消费量的增加而</a:t>
            </a:r>
            <a:r>
              <a:rPr kumimoji="1" lang="zh-CN" altLang="en-US" sz="2400" dirty="0">
                <a:solidFill>
                  <a:srgbClr val="FF0000"/>
                </a:solidFill>
                <a:latin typeface="Microsoft YaHei" charset="-122"/>
                <a:ea typeface="Microsoft YaHei" charset="-122"/>
                <a:cs typeface="Microsoft YaHei" charset="-122"/>
              </a:rPr>
              <a:t>增加</a:t>
            </a:r>
            <a:r>
              <a:rPr kumimoji="1" lang="zh-CN" altLang="en-US" sz="2400" dirty="0">
                <a:latin typeface="Microsoft YaHei" charset="-122"/>
                <a:ea typeface="Microsoft YaHei" charset="-122"/>
                <a:cs typeface="Microsoft YaHei" charset="-122"/>
              </a:rPr>
              <a:t>，但增加的幅度是</a:t>
            </a:r>
            <a:r>
              <a:rPr kumimoji="1" lang="zh-CN" altLang="en-US" sz="2400" dirty="0">
                <a:solidFill>
                  <a:srgbClr val="FF0000"/>
                </a:solidFill>
                <a:latin typeface="Microsoft YaHei" charset="-122"/>
                <a:ea typeface="Microsoft YaHei" charset="-122"/>
                <a:cs typeface="Microsoft YaHei" charset="-122"/>
              </a:rPr>
              <a:t>递减</a:t>
            </a:r>
            <a:r>
              <a:rPr kumimoji="1" lang="zh-CN" altLang="en-US" sz="2400" dirty="0">
                <a:latin typeface="Microsoft YaHei" charset="-122"/>
                <a:ea typeface="Microsoft YaHei" charset="-122"/>
                <a:cs typeface="Microsoft YaHei" charset="-122"/>
              </a:rPr>
              <a:t>的</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231452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200329"/>
          </a:xfrm>
          <a:prstGeom prst="rect">
            <a:avLst/>
          </a:prstGeom>
        </p:spPr>
        <p:txBody>
          <a:bodyPr wrap="square">
            <a:spAutoFit/>
          </a:bodyPr>
          <a:lstStyle/>
          <a:p>
            <a:pPr>
              <a:lnSpc>
                <a:spcPct val="150000"/>
              </a:lnSpc>
            </a:pPr>
            <a:r>
              <a:rPr kumimoji="1" lang="zh-CN" altLang="en-US" sz="2400" dirty="0">
                <a:latin typeface="微软雅黑" pitchFamily="34" charset="-122"/>
                <a:ea typeface="微软雅黑" pitchFamily="34" charset="-122"/>
                <a:cs typeface="Microsoft YaHei" charset="-122"/>
              </a:rPr>
              <a:t>当</a:t>
            </a:r>
            <a:r>
              <a:rPr kumimoji="1" lang="en-US" altLang="zh-CN" sz="2400" dirty="0">
                <a:latin typeface="微软雅黑" pitchFamily="34" charset="-122"/>
                <a:ea typeface="微软雅黑" pitchFamily="34" charset="-122"/>
                <a:cs typeface="Microsoft YaHei" charset="-122"/>
              </a:rPr>
              <a:t>MU=0</a:t>
            </a:r>
            <a:r>
              <a:rPr kumimoji="1" lang="zh-CN" altLang="en-US" sz="2400" dirty="0">
                <a:latin typeface="微软雅黑" pitchFamily="34" charset="-122"/>
                <a:ea typeface="微软雅黑" pitchFamily="34" charset="-122"/>
                <a:cs typeface="Microsoft YaHei" charset="-122"/>
              </a:rPr>
              <a:t>时，总效用曲线</a:t>
            </a:r>
            <a:r>
              <a:rPr kumimoji="1" lang="zh-CN" altLang="en-US" sz="2400" dirty="0" smtClean="0">
                <a:latin typeface="微软雅黑" pitchFamily="34" charset="-122"/>
                <a:ea typeface="微软雅黑" pitchFamily="34" charset="-122"/>
                <a:cs typeface="Microsoft YaHei" charset="-122"/>
              </a:rPr>
              <a:t>达到（），</a:t>
            </a:r>
            <a:r>
              <a:rPr kumimoji="1" lang="zh-CN" altLang="en-US" sz="2400" dirty="0">
                <a:latin typeface="微软雅黑" pitchFamily="34" charset="-122"/>
                <a:ea typeface="微软雅黑" pitchFamily="34" charset="-122"/>
                <a:cs typeface="Microsoft YaHei" charset="-122"/>
              </a:rPr>
              <a:t>表明总效用</a:t>
            </a:r>
            <a:r>
              <a:rPr kumimoji="1" lang="zh-CN" altLang="en-US" sz="2400" dirty="0" smtClean="0">
                <a:latin typeface="微软雅黑" pitchFamily="34" charset="-122"/>
                <a:ea typeface="微软雅黑" pitchFamily="34" charset="-122"/>
                <a:cs typeface="Microsoft YaHei" charset="-122"/>
              </a:rPr>
              <a:t>取得（）。</a:t>
            </a:r>
            <a:r>
              <a:rPr kumimoji="1" lang="zh-CN" altLang="en-US" sz="2400" dirty="0">
                <a:latin typeface="微软雅黑" pitchFamily="34" charset="-122"/>
                <a:ea typeface="微软雅黑" pitchFamily="34" charset="-122"/>
                <a:cs typeface="Microsoft YaHei" charset="-122"/>
              </a:rPr>
              <a:t>这种情形意味着消费者从该</a:t>
            </a:r>
            <a:r>
              <a:rPr kumimoji="1" lang="zh-CN" altLang="en-US" sz="2400" dirty="0" smtClean="0">
                <a:latin typeface="微软雅黑" pitchFamily="34" charset="-122"/>
                <a:ea typeface="微软雅黑" pitchFamily="34" charset="-122"/>
                <a:cs typeface="Microsoft YaHei" charset="-122"/>
              </a:rPr>
              <a:t>商品的</a:t>
            </a:r>
            <a:r>
              <a:rPr kumimoji="1" lang="zh-CN" altLang="en-US" sz="2400" dirty="0">
                <a:latin typeface="微软雅黑" pitchFamily="34" charset="-122"/>
                <a:ea typeface="微软雅黑" pitchFamily="34" charset="-122"/>
                <a:cs typeface="Microsoft YaHei" charset="-122"/>
              </a:rPr>
              <a:t>消费中所能够得到的一切可能的满足都得到</a:t>
            </a:r>
            <a:r>
              <a:rPr kumimoji="1" lang="zh-CN" altLang="en-US" sz="2400" dirty="0" smtClean="0">
                <a:latin typeface="微软雅黑" pitchFamily="34" charset="-122"/>
                <a:ea typeface="微软雅黑" pitchFamily="34" charset="-122"/>
                <a:cs typeface="Microsoft YaHei" charset="-122"/>
              </a:rPr>
              <a:t>了</a:t>
            </a:r>
            <a:r>
              <a:rPr kumimoji="1" lang="zh-CN" altLang="en-US" sz="2400" dirty="0">
                <a:latin typeface="微软雅黑" pitchFamily="34" charset="-122"/>
                <a:ea typeface="微软雅黑" pitchFamily="34" charset="-122"/>
                <a:cs typeface="Microsoft YaHei" charset="-122"/>
              </a:rPr>
              <a:t>。</a:t>
            </a:r>
          </a:p>
        </p:txBody>
      </p:sp>
    </p:spTree>
    <p:extLst>
      <p:ext uri="{BB962C8B-B14F-4D97-AF65-F5344CB8AC3E}">
        <p14:creationId xmlns:p14="http://schemas.microsoft.com/office/powerpoint/2010/main" val="378983497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3" y="5312286"/>
            <a:ext cx="10742278" cy="1200329"/>
          </a:xfrm>
          <a:prstGeom prst="rect">
            <a:avLst/>
          </a:prstGeom>
        </p:spPr>
        <p:txBody>
          <a:bodyPr wrap="square">
            <a:spAutoFit/>
          </a:bodyPr>
          <a:lstStyle/>
          <a:p>
            <a:pPr>
              <a:lnSpc>
                <a:spcPct val="150000"/>
              </a:lnSpc>
            </a:pPr>
            <a:r>
              <a:rPr kumimoji="1" lang="zh-CN" altLang="en-US" sz="2400" dirty="0">
                <a:latin typeface="微软雅黑" pitchFamily="34" charset="-122"/>
                <a:ea typeface="微软雅黑" pitchFamily="34" charset="-122"/>
                <a:cs typeface="Microsoft YaHei" charset="-122"/>
              </a:rPr>
              <a:t>当</a:t>
            </a:r>
            <a:r>
              <a:rPr kumimoji="1" lang="en-US" altLang="zh-CN" sz="2400" dirty="0">
                <a:latin typeface="微软雅黑" pitchFamily="34" charset="-122"/>
                <a:ea typeface="微软雅黑" pitchFamily="34" charset="-122"/>
                <a:cs typeface="Microsoft YaHei" charset="-122"/>
              </a:rPr>
              <a:t>MU=0</a:t>
            </a:r>
            <a:r>
              <a:rPr kumimoji="1" lang="zh-CN" altLang="en-US" sz="2400" dirty="0">
                <a:latin typeface="微软雅黑" pitchFamily="34" charset="-122"/>
                <a:ea typeface="微软雅黑" pitchFamily="34" charset="-122"/>
                <a:cs typeface="Microsoft YaHei" charset="-122"/>
              </a:rPr>
              <a:t>时，总效用曲线达到</a:t>
            </a:r>
            <a:r>
              <a:rPr kumimoji="1" lang="zh-CN" altLang="en-US" sz="2400" dirty="0">
                <a:solidFill>
                  <a:srgbClr val="FF0000"/>
                </a:solidFill>
                <a:latin typeface="微软雅黑" pitchFamily="34" charset="-122"/>
                <a:ea typeface="微软雅黑" pitchFamily="34" charset="-122"/>
                <a:cs typeface="Microsoft YaHei" charset="-122"/>
              </a:rPr>
              <a:t>最高点</a:t>
            </a:r>
            <a:r>
              <a:rPr kumimoji="1" lang="zh-CN" altLang="en-US" sz="2400" dirty="0">
                <a:latin typeface="微软雅黑" pitchFamily="34" charset="-122"/>
                <a:ea typeface="微软雅黑" pitchFamily="34" charset="-122"/>
                <a:cs typeface="Microsoft YaHei" charset="-122"/>
              </a:rPr>
              <a:t>，表明总效用取得</a:t>
            </a:r>
            <a:r>
              <a:rPr kumimoji="1" lang="zh-CN" altLang="en-US" sz="2400" dirty="0">
                <a:solidFill>
                  <a:srgbClr val="FF0000"/>
                </a:solidFill>
                <a:latin typeface="微软雅黑" pitchFamily="34" charset="-122"/>
                <a:ea typeface="微软雅黑" pitchFamily="34" charset="-122"/>
                <a:cs typeface="Microsoft YaHei" charset="-122"/>
              </a:rPr>
              <a:t>最大值</a:t>
            </a:r>
            <a:r>
              <a:rPr kumimoji="1" lang="zh-CN" altLang="en-US" sz="2400" dirty="0">
                <a:latin typeface="微软雅黑" pitchFamily="34" charset="-122"/>
                <a:ea typeface="微软雅黑" pitchFamily="34" charset="-122"/>
                <a:cs typeface="Microsoft YaHei" charset="-122"/>
              </a:rPr>
              <a:t>。这种情形意味着消费者从该</a:t>
            </a:r>
            <a:r>
              <a:rPr kumimoji="1" lang="zh-CN" altLang="en-US" sz="2400" dirty="0" smtClean="0">
                <a:latin typeface="微软雅黑" pitchFamily="34" charset="-122"/>
                <a:ea typeface="微软雅黑" pitchFamily="34" charset="-122"/>
                <a:cs typeface="Microsoft YaHei" charset="-122"/>
              </a:rPr>
              <a:t>商品的</a:t>
            </a:r>
            <a:r>
              <a:rPr kumimoji="1" lang="zh-CN" altLang="en-US" sz="2400" dirty="0">
                <a:latin typeface="微软雅黑" pitchFamily="34" charset="-122"/>
                <a:ea typeface="微软雅黑" pitchFamily="34" charset="-122"/>
                <a:cs typeface="Microsoft YaHei" charset="-122"/>
              </a:rPr>
              <a:t>消费中所能够得到的一切可能的满足都得到</a:t>
            </a:r>
            <a:r>
              <a:rPr kumimoji="1" lang="zh-CN" altLang="en-US" sz="2400" dirty="0" smtClean="0">
                <a:latin typeface="微软雅黑" pitchFamily="34" charset="-122"/>
                <a:ea typeface="微软雅黑" pitchFamily="34" charset="-122"/>
                <a:cs typeface="Microsoft YaHei" charset="-122"/>
              </a:rPr>
              <a:t>了</a:t>
            </a:r>
            <a:r>
              <a:rPr kumimoji="1" lang="zh-CN" altLang="en-US" sz="2400" dirty="0">
                <a:latin typeface="微软雅黑" pitchFamily="34" charset="-122"/>
                <a:ea typeface="微软雅黑" pitchFamily="34" charset="-122"/>
                <a:cs typeface="Microsoft YaHei" charset="-122"/>
              </a:rPr>
              <a:t>。</a:t>
            </a:r>
          </a:p>
        </p:txBody>
      </p:sp>
    </p:spTree>
    <p:extLst>
      <p:ext uri="{BB962C8B-B14F-4D97-AF65-F5344CB8AC3E}">
        <p14:creationId xmlns:p14="http://schemas.microsoft.com/office/powerpoint/2010/main" val="41164892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2" y="5312286"/>
            <a:ext cx="10945957" cy="646331"/>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MU&lt;0</a:t>
            </a:r>
            <a:r>
              <a:rPr kumimoji="1" lang="zh-CN" altLang="en-US" sz="2400" dirty="0">
                <a:latin typeface="Microsoft YaHei" charset="-122"/>
                <a:ea typeface="Microsoft YaHei" charset="-122"/>
                <a:cs typeface="Microsoft YaHei" charset="-122"/>
              </a:rPr>
              <a:t>时，总效用曲线</a:t>
            </a:r>
            <a:r>
              <a:rPr kumimoji="1" lang="zh-CN" altLang="en-US" sz="2400" dirty="0" smtClean="0">
                <a:latin typeface="Microsoft YaHei" charset="-122"/>
                <a:ea typeface="Microsoft YaHei" charset="-122"/>
                <a:cs typeface="Microsoft YaHei" charset="-122"/>
              </a:rPr>
              <a:t>呈（）趋势</a:t>
            </a:r>
            <a:r>
              <a:rPr kumimoji="1" lang="zh-CN" altLang="en-US" sz="2400" dirty="0">
                <a:latin typeface="Microsoft YaHei" charset="-122"/>
                <a:ea typeface="Microsoft YaHei" charset="-122"/>
                <a:cs typeface="Microsoft YaHei" charset="-122"/>
              </a:rPr>
              <a:t>，表明总</a:t>
            </a:r>
            <a:r>
              <a:rPr kumimoji="1" lang="zh-CN" altLang="en-US" sz="2400" dirty="0" smtClean="0">
                <a:latin typeface="Microsoft YaHei" charset="-122"/>
                <a:ea typeface="Microsoft YaHei" charset="-122"/>
                <a:cs typeface="Microsoft YaHei" charset="-122"/>
              </a:rPr>
              <a:t>效用随着</a:t>
            </a:r>
            <a:r>
              <a:rPr kumimoji="1" lang="zh-CN" altLang="en-US" sz="2400" dirty="0">
                <a:latin typeface="Microsoft YaHei" charset="-122"/>
                <a:ea typeface="Microsoft YaHei" charset="-122"/>
                <a:cs typeface="Microsoft YaHei" charset="-122"/>
              </a:rPr>
              <a:t>消费量的增加</a:t>
            </a:r>
            <a:r>
              <a:rPr kumimoji="1" lang="zh-CN" altLang="en-US" sz="2400" dirty="0" smtClean="0">
                <a:latin typeface="Microsoft YaHei" charset="-122"/>
                <a:ea typeface="Microsoft YaHei" charset="-122"/>
                <a:cs typeface="Microsoft YaHei" charset="-122"/>
              </a:rPr>
              <a:t>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349521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矩形 5"/>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pic>
        <p:nvPicPr>
          <p:cNvPr id="665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816" y="2287000"/>
            <a:ext cx="4750248" cy="274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6182" y="2287000"/>
            <a:ext cx="4609449" cy="276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65042" y="5312286"/>
            <a:ext cx="10945957" cy="646331"/>
          </a:xfrm>
          <a:prstGeom prst="rect">
            <a:avLst/>
          </a:prstGeom>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当</a:t>
            </a:r>
            <a:r>
              <a:rPr kumimoji="1" lang="en-US" altLang="zh-CN" sz="2400" dirty="0">
                <a:latin typeface="Microsoft YaHei" charset="-122"/>
                <a:ea typeface="Microsoft YaHei" charset="-122"/>
                <a:cs typeface="Microsoft YaHei" charset="-122"/>
              </a:rPr>
              <a:t>MU&lt;0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下降</a:t>
            </a:r>
            <a:r>
              <a:rPr kumimoji="1" lang="zh-CN" altLang="en-US" sz="2400" dirty="0">
                <a:latin typeface="Microsoft YaHei" charset="-122"/>
                <a:ea typeface="Microsoft YaHei" charset="-122"/>
                <a:cs typeface="Microsoft YaHei" charset="-122"/>
              </a:rPr>
              <a:t>趋势，表明总</a:t>
            </a:r>
            <a:r>
              <a:rPr kumimoji="1" lang="zh-CN" altLang="en-US" sz="2400" dirty="0" smtClean="0">
                <a:latin typeface="Microsoft YaHei" charset="-122"/>
                <a:ea typeface="Microsoft YaHei" charset="-122"/>
                <a:cs typeface="Microsoft YaHei" charset="-122"/>
              </a:rPr>
              <a:t>效用随着</a:t>
            </a:r>
            <a:r>
              <a:rPr kumimoji="1" lang="zh-CN" altLang="en-US" sz="2400" dirty="0">
                <a:latin typeface="Microsoft YaHei" charset="-122"/>
                <a:ea typeface="Microsoft YaHei" charset="-122"/>
                <a:cs typeface="Microsoft YaHei" charset="-122"/>
              </a:rPr>
              <a:t>消费量的增加而</a:t>
            </a:r>
            <a:r>
              <a:rPr kumimoji="1" lang="zh-CN" altLang="en-US" sz="2400" dirty="0">
                <a:solidFill>
                  <a:srgbClr val="FF0000"/>
                </a:solidFill>
                <a:latin typeface="Microsoft YaHei" charset="-122"/>
                <a:ea typeface="Microsoft YaHei" charset="-122"/>
                <a:cs typeface="Microsoft YaHei" charset="-122"/>
              </a:rPr>
              <a:t>减少</a:t>
            </a:r>
            <a:r>
              <a:rPr kumimoji="1"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32580871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3.2.1</a:t>
            </a:r>
            <a:r>
              <a:rPr lang="zh-CN" altLang="en-US" sz="2800" dirty="0" smtClean="0">
                <a:latin typeface="Microsoft YaHei" charset="-122"/>
                <a:ea typeface="Microsoft YaHei" charset="-122"/>
                <a:cs typeface="Microsoft YaHei" charset="-122"/>
              </a:rPr>
              <a:t> 总效用与边际效用</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一、总效用</a:t>
            </a:r>
            <a:r>
              <a:rPr kumimoji="1" lang="en-US" altLang="zh-CN" sz="2000" dirty="0" smtClean="0">
                <a:latin typeface="Microsoft YaHei" charset="-122"/>
                <a:ea typeface="Microsoft YaHei" charset="-122"/>
                <a:cs typeface="Microsoft YaHei" charset="-122"/>
              </a:rPr>
              <a:t>(total</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TU</a:t>
            </a:r>
            <a:r>
              <a:rPr kumimoji="1" lang="en-US" altLang="zh-CN"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与边际效用</a:t>
            </a:r>
            <a:r>
              <a:rPr kumimoji="1" lang="en-US" altLang="zh-CN" sz="2000" dirty="0" smtClean="0">
                <a:latin typeface="Microsoft YaHei" charset="-122"/>
                <a:ea typeface="Microsoft YaHei" charset="-122"/>
                <a:cs typeface="Microsoft YaHei" charset="-122"/>
              </a:rPr>
              <a:t>(marginal</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Utility,</a:t>
            </a:r>
            <a:r>
              <a:rPr kumimoji="1" lang="zh-CN" altLang="en-US"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MU</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42673" y="2471687"/>
            <a:ext cx="11075910"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总效用与边际效用的关系：</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MU&gt;0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上升</a:t>
            </a:r>
            <a:r>
              <a:rPr kumimoji="1" lang="zh-CN" altLang="en-US" sz="2400" dirty="0" smtClean="0">
                <a:latin typeface="Microsoft YaHei" charset="-122"/>
                <a:ea typeface="Microsoft YaHei" charset="-122"/>
                <a:cs typeface="Microsoft YaHei" charset="-122"/>
              </a:rPr>
              <a:t>趋势。</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b="1" dirty="0" smtClean="0">
                <a:latin typeface="Microsoft YaHei" charset="-122"/>
                <a:ea typeface="Microsoft YaHei" charset="-122"/>
                <a:cs typeface="Microsoft YaHei" charset="-122"/>
              </a:rPr>
              <a:t>MU=0</a:t>
            </a:r>
            <a:r>
              <a:rPr kumimoji="1" lang="zh-CN" altLang="en-US" sz="2400" b="1" dirty="0">
                <a:latin typeface="Microsoft YaHei" charset="-122"/>
                <a:ea typeface="Microsoft YaHei" charset="-122"/>
                <a:cs typeface="Microsoft YaHei" charset="-122"/>
              </a:rPr>
              <a:t>时，总效用曲线达到</a:t>
            </a:r>
            <a:r>
              <a:rPr kumimoji="1" lang="zh-CN" altLang="en-US" sz="2400" b="1" dirty="0">
                <a:solidFill>
                  <a:srgbClr val="FF0000"/>
                </a:solidFill>
                <a:latin typeface="Microsoft YaHei" charset="-122"/>
                <a:ea typeface="Microsoft YaHei" charset="-122"/>
                <a:cs typeface="Microsoft YaHei" charset="-122"/>
              </a:rPr>
              <a:t>最高点</a:t>
            </a:r>
            <a:r>
              <a:rPr kumimoji="1" lang="zh-CN" altLang="en-US" sz="2400" b="1" dirty="0" smtClean="0">
                <a:latin typeface="Microsoft YaHei" charset="-122"/>
                <a:ea typeface="Microsoft YaHei" charset="-122"/>
                <a:cs typeface="Microsoft YaHei" charset="-122"/>
              </a:rPr>
              <a:t>，总</a:t>
            </a:r>
            <a:r>
              <a:rPr kumimoji="1" lang="zh-CN" altLang="en-US" sz="2400" b="1" dirty="0">
                <a:latin typeface="Microsoft YaHei" charset="-122"/>
                <a:ea typeface="Microsoft YaHei" charset="-122"/>
                <a:cs typeface="Microsoft YaHei" charset="-122"/>
              </a:rPr>
              <a:t>效用取得</a:t>
            </a:r>
            <a:r>
              <a:rPr kumimoji="1" lang="zh-CN" altLang="en-US" sz="2400" b="1" dirty="0">
                <a:solidFill>
                  <a:srgbClr val="FF0000"/>
                </a:solidFill>
                <a:latin typeface="Microsoft YaHei" charset="-122"/>
                <a:ea typeface="Microsoft YaHei" charset="-122"/>
                <a:cs typeface="Microsoft YaHei" charset="-122"/>
              </a:rPr>
              <a:t>最大</a:t>
            </a:r>
            <a:r>
              <a:rPr kumimoji="1" lang="zh-CN" altLang="en-US" sz="2400" b="1" dirty="0" smtClean="0">
                <a:solidFill>
                  <a:srgbClr val="FF0000"/>
                </a:solidFill>
                <a:latin typeface="Microsoft YaHei" charset="-122"/>
                <a:ea typeface="Microsoft YaHei" charset="-122"/>
                <a:cs typeface="Microsoft YaHei" charset="-122"/>
              </a:rPr>
              <a:t>值</a:t>
            </a:r>
            <a:r>
              <a:rPr kumimoji="1" lang="zh-CN" altLang="en-US" sz="2400" b="1" dirty="0" smtClean="0">
                <a:latin typeface="Microsoft YaHei" charset="-122"/>
                <a:ea typeface="Microsoft YaHei" charset="-122"/>
                <a:cs typeface="Microsoft YaHei" charset="-122"/>
              </a:rPr>
              <a:t>。</a:t>
            </a:r>
            <a:endParaRPr kumimoji="1" lang="zh-CN" altLang="en-US" sz="2400" b="1"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MU&lt;0</a:t>
            </a:r>
            <a:r>
              <a:rPr kumimoji="1" lang="zh-CN" altLang="en-US" sz="2400" dirty="0">
                <a:latin typeface="Microsoft YaHei" charset="-122"/>
                <a:ea typeface="Microsoft YaHei" charset="-122"/>
                <a:cs typeface="Microsoft YaHei" charset="-122"/>
              </a:rPr>
              <a:t>时，总效用曲线呈</a:t>
            </a:r>
            <a:r>
              <a:rPr kumimoji="1" lang="zh-CN" altLang="en-US" sz="2400" dirty="0">
                <a:solidFill>
                  <a:srgbClr val="FF0000"/>
                </a:solidFill>
                <a:latin typeface="Microsoft YaHei" charset="-122"/>
                <a:ea typeface="Microsoft YaHei" charset="-122"/>
                <a:cs typeface="Microsoft YaHei" charset="-122"/>
              </a:rPr>
              <a:t>下降</a:t>
            </a:r>
            <a:r>
              <a:rPr kumimoji="1" lang="zh-CN" altLang="en-US" sz="2400" dirty="0" smtClean="0">
                <a:latin typeface="Microsoft YaHei" charset="-122"/>
                <a:ea typeface="Microsoft YaHei" charset="-122"/>
                <a:cs typeface="Microsoft YaHei" charset="-122"/>
              </a:rPr>
              <a:t>趋势。</a:t>
            </a:r>
            <a:endParaRPr kumimoji="1" lang="zh-CN" altLang="en-US" sz="2400" dirty="0">
              <a:latin typeface="Microsoft YaHei" charset="-122"/>
              <a:ea typeface="Microsoft YaHei" charset="-122"/>
              <a:cs typeface="Microsoft YaHei" charset="-122"/>
            </a:endParaRPr>
          </a:p>
        </p:txBody>
      </p:sp>
      <p:sp>
        <p:nvSpPr>
          <p:cNvPr id="7" name="矩形 6"/>
          <p:cNvSpPr/>
          <p:nvPr/>
        </p:nvSpPr>
        <p:spPr>
          <a:xfrm>
            <a:off x="0" y="63022"/>
            <a:ext cx="2108269" cy="276999"/>
          </a:xfrm>
          <a:prstGeom prst="rect">
            <a:avLst/>
          </a:prstGeom>
        </p:spPr>
        <p:txBody>
          <a:bodyPr wrap="none">
            <a:spAutoFit/>
          </a:bodyPr>
          <a:lstStyle/>
          <a:p>
            <a:r>
              <a:rPr lang="en-US" altLang="zh-CN" sz="1200" dirty="0">
                <a:solidFill>
                  <a:schemeClr val="bg1">
                    <a:lumMod val="75000"/>
                  </a:schemeClr>
                </a:solidFill>
                <a:latin typeface="+mn-ea"/>
                <a:ea typeface="+mn-ea"/>
              </a:rPr>
              <a:t>3.2.1</a:t>
            </a:r>
            <a:r>
              <a:rPr lang="zh-CN" altLang="en-US" sz="1200" dirty="0">
                <a:solidFill>
                  <a:schemeClr val="bg1">
                    <a:lumMod val="75000"/>
                  </a:schemeClr>
                </a:solidFill>
                <a:latin typeface="+mn-ea"/>
                <a:ea typeface="+mn-ea"/>
              </a:rPr>
              <a:t>一、总效用与边际效用</a:t>
            </a:r>
          </a:p>
        </p:txBody>
      </p:sp>
    </p:spTree>
    <p:extLst>
      <p:ext uri="{BB962C8B-B14F-4D97-AF65-F5344CB8AC3E}">
        <p14:creationId xmlns:p14="http://schemas.microsoft.com/office/powerpoint/2010/main" val="94727576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总效用随着消费量的增加而增加时，边际效用（）</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大于零</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小于零</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等于零</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不确定</a:t>
            </a:r>
          </a:p>
        </p:txBody>
      </p:sp>
    </p:spTree>
    <p:extLst>
      <p:ext uri="{BB962C8B-B14F-4D97-AF65-F5344CB8AC3E}">
        <p14:creationId xmlns:p14="http://schemas.microsoft.com/office/powerpoint/2010/main" val="20861601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26306" name="文本框 6"/>
          <p:cNvSpPr txBox="1">
            <a:spLocks noChangeArrowheads="1"/>
          </p:cNvSpPr>
          <p:nvPr/>
        </p:nvSpPr>
        <p:spPr bwMode="auto">
          <a:xfrm>
            <a:off x="695325" y="1362075"/>
            <a:ext cx="1019175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800">
                <a:latin typeface="Microsoft YaHei" charset="-122"/>
                <a:ea typeface="Microsoft YaHei" charset="-122"/>
              </a:rPr>
              <a:t>假定某商品的需求价格为</a:t>
            </a:r>
            <a:r>
              <a:rPr lang="en-US" altLang="zh-CN" sz="2800">
                <a:latin typeface="Microsoft YaHei" charset="-122"/>
                <a:ea typeface="Microsoft YaHei" charset="-122"/>
              </a:rPr>
              <a:t>P=100-4Q</a:t>
            </a:r>
            <a:r>
              <a:rPr lang="zh-CN" altLang="en-US" sz="2800">
                <a:latin typeface="Microsoft YaHei" charset="-122"/>
                <a:ea typeface="Microsoft YaHei" charset="-122"/>
              </a:rPr>
              <a:t>，供给价格</a:t>
            </a:r>
            <a:r>
              <a:rPr lang="en-US" altLang="zh-CN" sz="2800">
                <a:latin typeface="Microsoft YaHei" charset="-122"/>
                <a:ea typeface="Microsoft YaHei" charset="-122"/>
              </a:rPr>
              <a:t>P=40+2Q</a:t>
            </a:r>
            <a:r>
              <a:rPr lang="zh-CN" altLang="en-US" sz="2800">
                <a:latin typeface="Microsoft YaHei" charset="-122"/>
                <a:ea typeface="Microsoft YaHei" charset="-122"/>
              </a:rPr>
              <a:t>，均衡价格和均衡产量应为（）</a:t>
            </a:r>
          </a:p>
          <a:p>
            <a:pPr eaLnBrk="1" fontAlgn="t" hangingPunct="1">
              <a:lnSpc>
                <a:spcPct val="150000"/>
              </a:lnSpc>
            </a:pPr>
            <a:r>
              <a:rPr lang="en-US" altLang="zh-CN" sz="2800">
                <a:latin typeface="Microsoft YaHei" charset="-122"/>
                <a:ea typeface="Microsoft YaHei" charset="-122"/>
              </a:rPr>
              <a:t>A:P=60</a:t>
            </a:r>
            <a:r>
              <a:rPr lang="zh-CN" altLang="en-US" sz="2800">
                <a:latin typeface="Microsoft YaHei" charset="-122"/>
                <a:ea typeface="Microsoft YaHei" charset="-122"/>
              </a:rPr>
              <a:t>，</a:t>
            </a:r>
            <a:r>
              <a:rPr lang="en-US" altLang="zh-CN" sz="2800">
                <a:latin typeface="Microsoft YaHei" charset="-122"/>
                <a:ea typeface="Microsoft YaHei" charset="-122"/>
              </a:rPr>
              <a:t>Q=10</a:t>
            </a:r>
          </a:p>
          <a:p>
            <a:pPr eaLnBrk="1" fontAlgn="t" hangingPunct="1">
              <a:lnSpc>
                <a:spcPct val="150000"/>
              </a:lnSpc>
            </a:pPr>
            <a:r>
              <a:rPr lang="en-US" altLang="zh-CN" sz="2800">
                <a:latin typeface="Microsoft YaHei" charset="-122"/>
                <a:ea typeface="Microsoft YaHei" charset="-122"/>
              </a:rPr>
              <a:t>B:P=10</a:t>
            </a:r>
            <a:r>
              <a:rPr lang="zh-CN" altLang="en-US" sz="2800">
                <a:latin typeface="Microsoft YaHei" charset="-122"/>
                <a:ea typeface="Microsoft YaHei" charset="-122"/>
              </a:rPr>
              <a:t>，</a:t>
            </a:r>
            <a:r>
              <a:rPr lang="en-US" altLang="zh-CN" sz="2800">
                <a:latin typeface="Microsoft YaHei" charset="-122"/>
                <a:ea typeface="Microsoft YaHei" charset="-122"/>
              </a:rPr>
              <a:t>Q=6</a:t>
            </a:r>
          </a:p>
          <a:p>
            <a:pPr eaLnBrk="1" fontAlgn="t" hangingPunct="1">
              <a:lnSpc>
                <a:spcPct val="150000"/>
              </a:lnSpc>
            </a:pPr>
            <a:r>
              <a:rPr lang="en-US" altLang="zh-CN" sz="2800">
                <a:latin typeface="Microsoft YaHei" charset="-122"/>
                <a:ea typeface="Microsoft YaHei" charset="-122"/>
              </a:rPr>
              <a:t>C:P=40</a:t>
            </a:r>
            <a:r>
              <a:rPr lang="zh-CN" altLang="en-US" sz="2800">
                <a:latin typeface="Microsoft YaHei" charset="-122"/>
                <a:ea typeface="Microsoft YaHei" charset="-122"/>
              </a:rPr>
              <a:t>，</a:t>
            </a:r>
            <a:r>
              <a:rPr lang="en-US" altLang="zh-CN" sz="2800">
                <a:latin typeface="Microsoft YaHei" charset="-122"/>
                <a:ea typeface="Microsoft YaHei" charset="-122"/>
              </a:rPr>
              <a:t>Q=6</a:t>
            </a:r>
          </a:p>
          <a:p>
            <a:pPr eaLnBrk="1" fontAlgn="t" hangingPunct="1">
              <a:lnSpc>
                <a:spcPct val="150000"/>
              </a:lnSpc>
            </a:pPr>
            <a:r>
              <a:rPr lang="en-US" altLang="zh-CN" sz="2800">
                <a:latin typeface="Microsoft YaHei" charset="-122"/>
                <a:ea typeface="Microsoft YaHei" charset="-122"/>
              </a:rPr>
              <a:t>D:P=20</a:t>
            </a:r>
            <a:r>
              <a:rPr lang="zh-CN" altLang="en-US" sz="2800">
                <a:latin typeface="Microsoft YaHei" charset="-122"/>
                <a:ea typeface="Microsoft YaHei" charset="-122"/>
              </a:rPr>
              <a:t>，</a:t>
            </a:r>
            <a:r>
              <a:rPr lang="en-US" altLang="zh-CN" sz="2800">
                <a:latin typeface="Microsoft YaHei" charset="-122"/>
                <a:ea typeface="Microsoft YaHei" charset="-122"/>
              </a:rPr>
              <a:t>Q=20</a:t>
            </a:r>
            <a:endParaRPr lang="zh-CN" altLang="en-US" sz="2800">
              <a:latin typeface="Microsoft YaHei" charset="-122"/>
              <a:ea typeface="Microsoft YaHei" charset="-122"/>
            </a:endParaRPr>
          </a:p>
        </p:txBody>
      </p:sp>
    </p:spTree>
    <p:extLst>
      <p:ext uri="{BB962C8B-B14F-4D97-AF65-F5344CB8AC3E}">
        <p14:creationId xmlns:p14="http://schemas.microsoft.com/office/powerpoint/2010/main" val="990536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总效用随着消费量的增加而增加时，边际效用</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solidFill>
                  <a:srgbClr val="C00000"/>
                </a:solidFill>
                <a:latin typeface="Microsoft YaHei" charset="-122"/>
                <a:ea typeface="Microsoft YaHei" charset="-122"/>
                <a:cs typeface="Microsoft YaHei" charset="-122"/>
              </a:rPr>
              <a:t>A</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大于零</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小于零</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等于零</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不确定</a:t>
            </a:r>
          </a:p>
        </p:txBody>
      </p:sp>
    </p:spTree>
    <p:extLst>
      <p:ext uri="{BB962C8B-B14F-4D97-AF65-F5344CB8AC3E}">
        <p14:creationId xmlns:p14="http://schemas.microsoft.com/office/powerpoint/2010/main" val="14354610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总效用曲线达到最高点时（）</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边际效用曲线达到最高点</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边际效用为零</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边际效用为正</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边际效用为负</a:t>
            </a:r>
          </a:p>
        </p:txBody>
      </p:sp>
    </p:spTree>
    <p:extLst>
      <p:ext uri="{BB962C8B-B14F-4D97-AF65-F5344CB8AC3E}">
        <p14:creationId xmlns:p14="http://schemas.microsoft.com/office/powerpoint/2010/main" val="10476116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总效用曲线达到最高点时</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边际效用曲线达到最高点</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边际效用为零</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边际效用为正</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边际效用为负</a:t>
            </a:r>
          </a:p>
        </p:txBody>
      </p:sp>
    </p:spTree>
    <p:extLst>
      <p:ext uri="{BB962C8B-B14F-4D97-AF65-F5344CB8AC3E}">
        <p14:creationId xmlns:p14="http://schemas.microsoft.com/office/powerpoint/2010/main" val="45072906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3970318"/>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当边际效用等于零时，总效用（）</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随着消费量的增加而增加</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为最大值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成下降趋势</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为零</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08896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3970318"/>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当边际效用等于零时，总效用</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随着消费量的增加而增加</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为最大值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成下降趋势</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为零</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437099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3.2.2</a:t>
            </a:r>
            <a:r>
              <a:rPr lang="zh-CN" altLang="en-US" sz="2800" dirty="0" smtClean="0">
                <a:latin typeface="Microsoft YaHei" charset="-122"/>
                <a:ea typeface="Microsoft YaHei" charset="-122"/>
                <a:cs typeface="Microsoft YaHei" charset="-122"/>
              </a:rPr>
              <a:t> 边际效用递减规律</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ext uri="{D42A27DB-BD31-4B8C-83A1-F6EECF244321}">
                <p14:modId xmlns:p14="http://schemas.microsoft.com/office/powerpoint/2010/main" val="606844736"/>
              </p:ext>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一、边际效用递减规律</a:t>
            </a:r>
            <a:endParaRPr kumimoji="1" lang="zh-CN" altLang="en-US" sz="2000" dirty="0">
              <a:latin typeface="Microsoft YaHei" charset="-122"/>
              <a:ea typeface="Microsoft YaHei" charset="-122"/>
              <a:cs typeface="Microsoft YaHei"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1567066804"/>
              </p:ext>
            </p:extLst>
          </p:nvPr>
        </p:nvGraphicFramePr>
        <p:xfrm>
          <a:off x="2497223" y="2101922"/>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边际效用</a:t>
                      </a:r>
                      <a:r>
                        <a:rPr lang="en-US" altLang="zh-CN" sz="1600" dirty="0" smtClean="0">
                          <a:latin typeface="Microsoft YaHei" charset="-122"/>
                          <a:ea typeface="Microsoft YaHei" charset="-122"/>
                          <a:cs typeface="Microsoft YaHei" charset="-122"/>
                        </a:rPr>
                        <a:t>(MU)</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8</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r>
            </a:tbl>
          </a:graphicData>
        </a:graphic>
      </p:graphicFrame>
      <p:sp>
        <p:nvSpPr>
          <p:cNvPr id="2" name="矩形 1"/>
          <p:cNvSpPr/>
          <p:nvPr/>
        </p:nvSpPr>
        <p:spPr>
          <a:xfrm>
            <a:off x="0" y="7594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3.2.2</a:t>
            </a:r>
            <a:r>
              <a:rPr lang="zh-CN" altLang="en-US" sz="1200" dirty="0">
                <a:solidFill>
                  <a:schemeClr val="bg1">
                    <a:lumMod val="75000"/>
                  </a:schemeClr>
                </a:solidFill>
                <a:latin typeface="SimSun" charset="-122"/>
                <a:ea typeface="SimSun" charset="-122"/>
                <a:cs typeface="SimSun" charset="-122"/>
              </a:rPr>
              <a:t>二、边际效用递减规律</a:t>
            </a:r>
          </a:p>
        </p:txBody>
      </p:sp>
    </p:spTree>
    <p:extLst>
      <p:ext uri="{BB962C8B-B14F-4D97-AF65-F5344CB8AC3E}">
        <p14:creationId xmlns:p14="http://schemas.microsoft.com/office/powerpoint/2010/main" val="11204012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3.2.2</a:t>
            </a:r>
            <a:r>
              <a:rPr lang="zh-CN" altLang="en-US" sz="2800" dirty="0" smtClean="0">
                <a:latin typeface="Microsoft YaHei" charset="-122"/>
                <a:ea typeface="Microsoft YaHei" charset="-122"/>
                <a:cs typeface="Microsoft YaHei" charset="-122"/>
              </a:rPr>
              <a:t> 边际效用递减规律</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一、边际效用递减规律</a:t>
            </a:r>
            <a:endParaRPr kumimoji="1" lang="zh-CN" altLang="en-US" sz="2000" dirty="0">
              <a:latin typeface="Microsoft YaHei" charset="-122"/>
              <a:ea typeface="Microsoft YaHei" charset="-122"/>
              <a:cs typeface="Microsoft YaHei" charset="-122"/>
            </a:endParaRPr>
          </a:p>
        </p:txBody>
      </p:sp>
      <p:graphicFrame>
        <p:nvGraphicFramePr>
          <p:cNvPr id="7" name="表格 6"/>
          <p:cNvGraphicFramePr>
            <a:graphicFrameLocks noGrp="1"/>
          </p:cNvGraphicFramePr>
          <p:nvPr/>
        </p:nvGraphicFramePr>
        <p:xfrm>
          <a:off x="2497223" y="2101922"/>
          <a:ext cx="6454274" cy="3337560"/>
        </p:xfrm>
        <a:graphic>
          <a:graphicData uri="http://schemas.openxmlformats.org/drawingml/2006/table">
            <a:tbl>
              <a:tblPr firstRow="1" bandRow="1">
                <a:tableStyleId>{BDBED569-4797-4DF1-A0F4-6AAB3CD982D8}</a:tableStyleId>
              </a:tblPr>
              <a:tblGrid>
                <a:gridCol w="2539999"/>
                <a:gridCol w="1417763"/>
                <a:gridCol w="2496512"/>
              </a:tblGrid>
              <a:tr h="370840">
                <a:tc>
                  <a:txBody>
                    <a:bodyPr/>
                    <a:lstStyle/>
                    <a:p>
                      <a:pPr algn="ctr"/>
                      <a:r>
                        <a:rPr lang="zh-CN" altLang="en-US" sz="1600" dirty="0" smtClean="0">
                          <a:latin typeface="Microsoft YaHei" charset="-122"/>
                          <a:ea typeface="Microsoft YaHei" charset="-122"/>
                          <a:cs typeface="Microsoft YaHei" charset="-122"/>
                        </a:rPr>
                        <a:t>每次消费的饮料数量（瓶）</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总效用</a:t>
                      </a:r>
                      <a:r>
                        <a:rPr lang="en-US" altLang="zh-CN" sz="1600" dirty="0" smtClean="0">
                          <a:latin typeface="Microsoft YaHei" charset="-122"/>
                          <a:ea typeface="Microsoft YaHei" charset="-122"/>
                          <a:cs typeface="Microsoft YaHei" charset="-122"/>
                        </a:rPr>
                        <a:t>(TU)</a:t>
                      </a:r>
                      <a:endParaRPr lang="zh-CN" altLang="en-US" sz="1600" dirty="0">
                        <a:latin typeface="Microsoft YaHei" charset="-122"/>
                        <a:ea typeface="Microsoft YaHei" charset="-122"/>
                        <a:cs typeface="Microsoft YaHei" charset="-122"/>
                      </a:endParaRPr>
                    </a:p>
                  </a:txBody>
                  <a:tcPr/>
                </a:tc>
                <a:tc>
                  <a:txBody>
                    <a:bodyPr/>
                    <a:lstStyle/>
                    <a:p>
                      <a:pPr algn="ctr"/>
                      <a:r>
                        <a:rPr lang="zh-CN" altLang="en-US" sz="1600" dirty="0" smtClean="0">
                          <a:latin typeface="Microsoft YaHei" charset="-122"/>
                          <a:ea typeface="Microsoft YaHei" charset="-122"/>
                          <a:cs typeface="Microsoft YaHei" charset="-122"/>
                        </a:rPr>
                        <a:t>边际效用</a:t>
                      </a:r>
                      <a:r>
                        <a:rPr lang="en-US" altLang="zh-CN" sz="1600" dirty="0" smtClean="0">
                          <a:latin typeface="Microsoft YaHei" charset="-122"/>
                          <a:ea typeface="Microsoft YaHei" charset="-122"/>
                          <a:cs typeface="Microsoft YaHei" charset="-122"/>
                        </a:rPr>
                        <a:t>(MU)</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8</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3</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28</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4</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5</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6</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30</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0</a:t>
                      </a:r>
                      <a:endParaRPr lang="zh-CN" altLang="en-US" sz="1600" dirty="0">
                        <a:latin typeface="Microsoft YaHei" charset="-122"/>
                        <a:ea typeface="Microsoft YaHei" charset="-122"/>
                        <a:cs typeface="Microsoft YaHei" charset="-122"/>
                      </a:endParaRPr>
                    </a:p>
                  </a:txBody>
                  <a:tcPr/>
                </a:tc>
              </a:tr>
              <a:tr h="370840">
                <a:tc>
                  <a:txBody>
                    <a:bodyPr/>
                    <a:lstStyle/>
                    <a:p>
                      <a:pPr algn="ctr"/>
                      <a:r>
                        <a:rPr lang="en-US" altLang="zh-CN" sz="1600" dirty="0" smtClean="0">
                          <a:latin typeface="Microsoft YaHei" charset="-122"/>
                          <a:ea typeface="Microsoft YaHei" charset="-122"/>
                          <a:cs typeface="Microsoft YaHei" charset="-122"/>
                        </a:rPr>
                        <a:t>7</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29</a:t>
                      </a:r>
                      <a:endParaRPr lang="zh-CN" altLang="en-US" sz="1600" dirty="0">
                        <a:latin typeface="Microsoft YaHei" charset="-122"/>
                        <a:ea typeface="Microsoft YaHei" charset="-122"/>
                        <a:cs typeface="Microsoft YaHei" charset="-122"/>
                      </a:endParaRPr>
                    </a:p>
                  </a:txBody>
                  <a:tcPr/>
                </a:tc>
                <a:tc>
                  <a:txBody>
                    <a:bodyPr/>
                    <a:lstStyle/>
                    <a:p>
                      <a:pPr algn="ctr"/>
                      <a:r>
                        <a:rPr lang="en-US" altLang="zh-CN" sz="1600" dirty="0" smtClean="0">
                          <a:latin typeface="Microsoft YaHei" charset="-122"/>
                          <a:ea typeface="Microsoft YaHei" charset="-122"/>
                          <a:cs typeface="Microsoft YaHei" charset="-122"/>
                        </a:rPr>
                        <a:t>-1</a:t>
                      </a:r>
                      <a:endParaRPr lang="zh-CN" altLang="en-US" sz="1600" dirty="0">
                        <a:latin typeface="Microsoft YaHei" charset="-122"/>
                        <a:ea typeface="Microsoft YaHei" charset="-122"/>
                        <a:cs typeface="Microsoft YaHei" charset="-122"/>
                      </a:endParaRPr>
                    </a:p>
                  </a:txBody>
                  <a:tcPr/>
                </a:tc>
              </a:tr>
            </a:tbl>
          </a:graphicData>
        </a:graphic>
      </p:graphicFrame>
      <p:sp>
        <p:nvSpPr>
          <p:cNvPr id="6" name="文本框 5"/>
          <p:cNvSpPr txBox="1"/>
          <p:nvPr/>
        </p:nvSpPr>
        <p:spPr>
          <a:xfrm>
            <a:off x="1264567" y="5624169"/>
            <a:ext cx="8628916" cy="101566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边际效用从</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个单位，下降到</a:t>
            </a:r>
            <a:r>
              <a:rPr kumimoji="1" lang="en-US" altLang="zh-CN" sz="2000" dirty="0">
                <a:latin typeface="Microsoft YaHei" charset="-122"/>
                <a:ea typeface="Microsoft YaHei" charset="-122"/>
                <a:cs typeface="Microsoft YaHei" charset="-122"/>
              </a:rPr>
              <a:t>8</a:t>
            </a:r>
            <a:r>
              <a:rPr kumimoji="1" lang="zh-CN" altLang="en-US" sz="2000" dirty="0">
                <a:latin typeface="Microsoft YaHei" charset="-122"/>
                <a:ea typeface="Microsoft YaHei" charset="-122"/>
                <a:cs typeface="Microsoft YaHei" charset="-122"/>
              </a:rPr>
              <a:t>个单位、</a:t>
            </a:r>
            <a:r>
              <a:rPr kumimoji="1" lang="en-US" altLang="zh-CN" sz="2000" dirty="0">
                <a:latin typeface="Microsoft YaHei" charset="-122"/>
                <a:ea typeface="Microsoft YaHei" charset="-122"/>
                <a:cs typeface="Microsoft YaHei" charset="-122"/>
              </a:rPr>
              <a:t>6</a:t>
            </a:r>
            <a:r>
              <a:rPr kumimoji="1" lang="zh-CN" altLang="en-US" sz="2000" dirty="0">
                <a:latin typeface="Microsoft YaHei" charset="-122"/>
                <a:ea typeface="Microsoft YaHei" charset="-122"/>
                <a:cs typeface="Microsoft YaHei" charset="-122"/>
              </a:rPr>
              <a:t>个单位、</a:t>
            </a:r>
            <a:r>
              <a:rPr kumimoji="1" lang="en-US" altLang="zh-CN" sz="2000" dirty="0">
                <a:latin typeface="Microsoft YaHei" charset="-122"/>
                <a:ea typeface="Microsoft YaHei" charset="-122"/>
                <a:cs typeface="Microsoft YaHei" charset="-122"/>
              </a:rPr>
              <a:t>4</a:t>
            </a:r>
            <a:r>
              <a:rPr kumimoji="1" lang="zh-CN" altLang="en-US" sz="2000" dirty="0">
                <a:latin typeface="Microsoft YaHei" charset="-122"/>
                <a:ea typeface="Microsoft YaHei" charset="-122"/>
                <a:cs typeface="Microsoft YaHei" charset="-122"/>
              </a:rPr>
              <a:t>个单位、</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个</a:t>
            </a:r>
            <a:r>
              <a:rPr kumimoji="1" lang="zh-CN" altLang="en-US" sz="2000" dirty="0" smtClean="0">
                <a:latin typeface="Microsoft YaHei" charset="-122"/>
                <a:ea typeface="Microsoft YaHei" charset="-122"/>
                <a:cs typeface="Microsoft YaHei" charset="-122"/>
              </a:rPr>
              <a:t>单位。</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消费量</a:t>
            </a:r>
            <a:r>
              <a:rPr kumimoji="1" lang="zh-CN" altLang="en-US" sz="2000" dirty="0">
                <a:latin typeface="Microsoft YaHei" charset="-122"/>
                <a:ea typeface="Microsoft YaHei" charset="-122"/>
                <a:cs typeface="Microsoft YaHei" charset="-122"/>
              </a:rPr>
              <a:t>为</a:t>
            </a:r>
            <a:r>
              <a:rPr kumimoji="1" lang="en-US" altLang="zh-CN" sz="2000" dirty="0">
                <a:latin typeface="Microsoft YaHei" charset="-122"/>
                <a:ea typeface="Microsoft YaHei" charset="-122"/>
                <a:cs typeface="Microsoft YaHei" charset="-122"/>
              </a:rPr>
              <a:t>6</a:t>
            </a:r>
            <a:r>
              <a:rPr kumimoji="1" lang="zh-CN" altLang="en-US" sz="2000" dirty="0">
                <a:latin typeface="Microsoft YaHei" charset="-122"/>
                <a:ea typeface="Microsoft YaHei" charset="-122"/>
                <a:cs typeface="Microsoft YaHei" charset="-122"/>
              </a:rPr>
              <a:t>瓶时，边际效用为</a:t>
            </a:r>
            <a:r>
              <a:rPr kumimoji="1" lang="en-US" altLang="zh-CN" sz="2000" dirty="0">
                <a:latin typeface="Microsoft YaHei" charset="-122"/>
                <a:ea typeface="Microsoft YaHei" charset="-122"/>
                <a:cs typeface="Microsoft YaHei" charset="-122"/>
              </a:rPr>
              <a:t>0</a:t>
            </a:r>
            <a:r>
              <a:rPr kumimoji="1" lang="zh-CN" altLang="en-US" sz="2000" dirty="0">
                <a:latin typeface="Microsoft YaHei" charset="-122"/>
                <a:ea typeface="Microsoft YaHei" charset="-122"/>
                <a:cs typeface="Microsoft YaHei" charset="-122"/>
              </a:rPr>
              <a:t>，消费量超过</a:t>
            </a:r>
            <a:r>
              <a:rPr kumimoji="1" lang="en-US" altLang="zh-CN" sz="2000" dirty="0">
                <a:latin typeface="Microsoft YaHei" charset="-122"/>
                <a:ea typeface="Microsoft YaHei" charset="-122"/>
                <a:cs typeface="Microsoft YaHei" charset="-122"/>
              </a:rPr>
              <a:t>6</a:t>
            </a:r>
            <a:r>
              <a:rPr kumimoji="1" lang="zh-CN" altLang="en-US" sz="2000" dirty="0">
                <a:latin typeface="Microsoft YaHei" charset="-122"/>
                <a:ea typeface="Microsoft YaHei" charset="-122"/>
                <a:cs typeface="Microsoft YaHei" charset="-122"/>
              </a:rPr>
              <a:t>瓶后，边际效用为负。</a:t>
            </a:r>
          </a:p>
        </p:txBody>
      </p:sp>
      <p:sp>
        <p:nvSpPr>
          <p:cNvPr id="9" name="矩形 8"/>
          <p:cNvSpPr/>
          <p:nvPr/>
        </p:nvSpPr>
        <p:spPr>
          <a:xfrm>
            <a:off x="0" y="7594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3.2.2</a:t>
            </a:r>
            <a:r>
              <a:rPr lang="zh-CN" altLang="en-US" sz="1200" dirty="0">
                <a:solidFill>
                  <a:schemeClr val="bg1">
                    <a:lumMod val="75000"/>
                  </a:schemeClr>
                </a:solidFill>
                <a:latin typeface="SimSun" charset="-122"/>
                <a:ea typeface="SimSun" charset="-122"/>
                <a:cs typeface="SimSun" charset="-122"/>
              </a:rPr>
              <a:t>二、边际效用递减规律</a:t>
            </a:r>
          </a:p>
        </p:txBody>
      </p:sp>
    </p:spTree>
    <p:extLst>
      <p:ext uri="{BB962C8B-B14F-4D97-AF65-F5344CB8AC3E}">
        <p14:creationId xmlns:p14="http://schemas.microsoft.com/office/powerpoint/2010/main" val="80883114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3.2.2</a:t>
            </a:r>
            <a:r>
              <a:rPr lang="zh-CN" altLang="en-US" sz="2800" dirty="0" smtClean="0">
                <a:latin typeface="Microsoft YaHei" charset="-122"/>
                <a:ea typeface="Microsoft YaHei" charset="-122"/>
                <a:cs typeface="Microsoft YaHei" charset="-122"/>
              </a:rPr>
              <a:t> 边际效用递减规律</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一、边际效用递减规律</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003090" y="2590075"/>
            <a:ext cx="9311984" cy="1015663"/>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边际</a:t>
            </a:r>
            <a:r>
              <a:rPr kumimoji="1" lang="zh-CN" altLang="en-US" sz="2000" dirty="0" smtClean="0">
                <a:latin typeface="Microsoft YaHei" charset="-122"/>
                <a:ea typeface="Microsoft YaHei" charset="-122"/>
                <a:cs typeface="Microsoft YaHei" charset="-122"/>
              </a:rPr>
              <a:t>效用递减规律：随着</a:t>
            </a:r>
            <a:r>
              <a:rPr kumimoji="1" lang="zh-CN" altLang="en-US" sz="2000" dirty="0" smtClean="0">
                <a:solidFill>
                  <a:srgbClr val="FF0000"/>
                </a:solidFill>
                <a:latin typeface="Microsoft YaHei" charset="-122"/>
                <a:ea typeface="Microsoft YaHei" charset="-122"/>
                <a:cs typeface="Microsoft YaHei" charset="-122"/>
              </a:rPr>
              <a:t>消费数量</a:t>
            </a:r>
            <a:r>
              <a:rPr kumimoji="1" lang="zh-CN" altLang="en-US" sz="2000" dirty="0" smtClean="0">
                <a:latin typeface="Microsoft YaHei" charset="-122"/>
                <a:ea typeface="Microsoft YaHei" charset="-122"/>
                <a:cs typeface="Microsoft YaHei" charset="-122"/>
              </a:rPr>
              <a:t>增加，边际</a:t>
            </a:r>
            <a:r>
              <a:rPr kumimoji="1" lang="zh-CN" altLang="en-US" sz="2000" dirty="0">
                <a:latin typeface="Microsoft YaHei" charset="-122"/>
                <a:ea typeface="Microsoft YaHei" charset="-122"/>
                <a:cs typeface="Microsoft YaHei" charset="-122"/>
              </a:rPr>
              <a:t>效用呈</a:t>
            </a:r>
            <a:r>
              <a:rPr kumimoji="1" lang="zh-CN" altLang="en-US" sz="2000" dirty="0">
                <a:solidFill>
                  <a:srgbClr val="FF0000"/>
                </a:solidFill>
                <a:latin typeface="Microsoft YaHei" charset="-122"/>
                <a:ea typeface="Microsoft YaHei" charset="-122"/>
                <a:cs typeface="Microsoft YaHei" charset="-122"/>
              </a:rPr>
              <a:t>下降趋势</a:t>
            </a:r>
            <a:r>
              <a:rPr kumimoji="1" lang="zh-CN" altLang="en-US" sz="2000" dirty="0">
                <a:latin typeface="Microsoft YaHei" charset="-122"/>
                <a:ea typeface="Microsoft YaHei" charset="-122"/>
                <a:cs typeface="Microsoft YaHei" charset="-122"/>
              </a:rPr>
              <a:t>的</a:t>
            </a:r>
            <a:r>
              <a:rPr kumimoji="1" lang="zh-CN" altLang="en-US" sz="2000" dirty="0" smtClean="0">
                <a:latin typeface="Microsoft YaHei" charset="-122"/>
                <a:ea typeface="Microsoft YaHei" charset="-122"/>
                <a:cs typeface="Microsoft YaHei" charset="-122"/>
              </a:rPr>
              <a:t>现象。</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某一种商品的边际效用大小，主要取决于</a:t>
            </a:r>
            <a:r>
              <a:rPr kumimoji="1" lang="zh-CN" altLang="en-US" sz="2000" dirty="0" smtClean="0">
                <a:solidFill>
                  <a:srgbClr val="FF0000"/>
                </a:solidFill>
                <a:latin typeface="Microsoft YaHei" charset="-122"/>
                <a:ea typeface="Microsoft YaHei" charset="-122"/>
                <a:cs typeface="Microsoft YaHei" charset="-122"/>
              </a:rPr>
              <a:t>商品消费量</a:t>
            </a:r>
            <a:r>
              <a:rPr kumimoji="1" lang="zh-CN" altLang="en-US" sz="2000" dirty="0" smtClean="0">
                <a:latin typeface="Microsoft YaHei" charset="-122"/>
                <a:ea typeface="Microsoft YaHei" charset="-122"/>
                <a:cs typeface="Microsoft YaHei" charset="-122"/>
              </a:rPr>
              <a:t>的大小。</a:t>
            </a:r>
            <a:endParaRPr kumimoji="1" lang="zh-CN" altLang="en-US" sz="2000" dirty="0">
              <a:latin typeface="Microsoft YaHei" charset="-122"/>
              <a:ea typeface="Microsoft YaHei" charset="-122"/>
              <a:cs typeface="Microsoft YaHei" charset="-122"/>
            </a:endParaRPr>
          </a:p>
        </p:txBody>
      </p:sp>
      <p:sp>
        <p:nvSpPr>
          <p:cNvPr id="7" name="矩形 6"/>
          <p:cNvSpPr/>
          <p:nvPr/>
        </p:nvSpPr>
        <p:spPr>
          <a:xfrm>
            <a:off x="0" y="7594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3.2.2</a:t>
            </a:r>
            <a:r>
              <a:rPr lang="zh-CN" altLang="en-US" sz="1200" dirty="0">
                <a:solidFill>
                  <a:schemeClr val="bg1">
                    <a:lumMod val="75000"/>
                  </a:schemeClr>
                </a:solidFill>
                <a:latin typeface="SimSun" charset="-122"/>
                <a:ea typeface="SimSun" charset="-122"/>
                <a:cs typeface="SimSun" charset="-122"/>
              </a:rPr>
              <a:t>二、边际效用递减规律</a:t>
            </a:r>
          </a:p>
        </p:txBody>
      </p:sp>
    </p:spTree>
    <p:extLst>
      <p:ext uri="{BB962C8B-B14F-4D97-AF65-F5344CB8AC3E}">
        <p14:creationId xmlns:p14="http://schemas.microsoft.com/office/powerpoint/2010/main" val="12951995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对于一个消费者来说，某一种商品边际效用的大小，主要取决于商品（）的大小</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消费量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价格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质量</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供给</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014434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3416320"/>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对于一个消费者来说，某一种商品边际效用的大小，主要取决于商品</a:t>
            </a:r>
            <a:r>
              <a:rPr lang="zh-CN" altLang="en-US" sz="2400" dirty="0" smtClean="0">
                <a:latin typeface="Microsoft YaHei" charset="-122"/>
                <a:ea typeface="Microsoft YaHei" charset="-122"/>
                <a:cs typeface="Microsoft YaHei" charset="-122"/>
              </a:rPr>
              <a:t>（</a:t>
            </a:r>
            <a:r>
              <a:rPr lang="en-US" altLang="zh-CN" sz="2400" dirty="0" smtClean="0">
                <a:solidFill>
                  <a:srgbClr val="FF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的大小</a:t>
            </a:r>
          </a:p>
          <a:p>
            <a:pPr fontAlgn="t">
              <a:lnSpc>
                <a:spcPct val="150000"/>
              </a:lnSpc>
            </a:pPr>
            <a:r>
              <a:rPr lang="en-US" altLang="zh-CN" sz="2400" dirty="0" smtClean="0">
                <a:solidFill>
                  <a:srgbClr val="FF0000"/>
                </a:solidFill>
                <a:latin typeface="Microsoft YaHei" charset="-122"/>
                <a:ea typeface="Microsoft YaHei" charset="-122"/>
                <a:cs typeface="Microsoft YaHei" charset="-122"/>
              </a:rPr>
              <a:t>A</a:t>
            </a:r>
            <a:r>
              <a:rPr lang="en-US" altLang="zh-CN" sz="2400" dirty="0">
                <a:solidFill>
                  <a:srgbClr val="FF0000"/>
                </a:solidFill>
                <a:latin typeface="Microsoft YaHei" charset="-122"/>
                <a:ea typeface="Microsoft YaHei" charset="-122"/>
                <a:cs typeface="Microsoft YaHei" charset="-122"/>
              </a:rPr>
              <a:t>:</a:t>
            </a:r>
            <a:r>
              <a:rPr lang="zh-CN" altLang="en-US" sz="2400" dirty="0">
                <a:solidFill>
                  <a:srgbClr val="FF0000"/>
                </a:solidFill>
                <a:latin typeface="Microsoft YaHei" charset="-122"/>
                <a:ea typeface="Microsoft YaHei" charset="-122"/>
                <a:cs typeface="Microsoft YaHei" charset="-122"/>
              </a:rPr>
              <a:t>消费量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价格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质量</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供给</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610533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28354" name="文本框 6"/>
          <p:cNvSpPr txBox="1">
            <a:spLocks noChangeArrowheads="1"/>
          </p:cNvSpPr>
          <p:nvPr/>
        </p:nvSpPr>
        <p:spPr bwMode="auto">
          <a:xfrm>
            <a:off x="695325" y="1362075"/>
            <a:ext cx="1019175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800">
                <a:latin typeface="Microsoft YaHei" charset="-122"/>
                <a:ea typeface="Microsoft YaHei" charset="-122"/>
              </a:rPr>
              <a:t>假定某商品的需求价格为</a:t>
            </a:r>
            <a:r>
              <a:rPr lang="en-US" altLang="zh-CN" sz="2800">
                <a:latin typeface="Microsoft YaHei" charset="-122"/>
                <a:ea typeface="Microsoft YaHei" charset="-122"/>
              </a:rPr>
              <a:t>P=100-4Q</a:t>
            </a:r>
            <a:r>
              <a:rPr lang="zh-CN" altLang="en-US" sz="2800">
                <a:latin typeface="Microsoft YaHei" charset="-122"/>
                <a:ea typeface="Microsoft YaHei" charset="-122"/>
              </a:rPr>
              <a:t>，供给价格</a:t>
            </a:r>
            <a:r>
              <a:rPr lang="en-US" altLang="zh-CN" sz="2800">
                <a:latin typeface="Microsoft YaHei" charset="-122"/>
                <a:ea typeface="Microsoft YaHei" charset="-122"/>
              </a:rPr>
              <a:t>P=40+2Q</a:t>
            </a:r>
            <a:r>
              <a:rPr lang="zh-CN" altLang="en-US" sz="2800">
                <a:latin typeface="Microsoft YaHei" charset="-122"/>
                <a:ea typeface="Microsoft YaHei" charset="-122"/>
              </a:rPr>
              <a:t>，均衡价格和均衡产量应为（</a:t>
            </a:r>
            <a:r>
              <a:rPr lang="en-US" altLang="zh-CN" sz="2800">
                <a:solidFill>
                  <a:srgbClr val="FF0000"/>
                </a:solidFill>
                <a:latin typeface="Microsoft YaHei" charset="-122"/>
                <a:ea typeface="Microsoft YaHei" charset="-122"/>
              </a:rPr>
              <a:t>A</a:t>
            </a:r>
            <a:r>
              <a:rPr lang="zh-CN" altLang="en-US" sz="2800">
                <a:latin typeface="Microsoft YaHei" charset="-122"/>
                <a:ea typeface="Microsoft YaHei" charset="-122"/>
              </a:rPr>
              <a:t>）</a:t>
            </a:r>
          </a:p>
          <a:p>
            <a:pPr eaLnBrk="1" fontAlgn="t" hangingPunct="1">
              <a:lnSpc>
                <a:spcPct val="150000"/>
              </a:lnSpc>
            </a:pPr>
            <a:r>
              <a:rPr lang="en-US" altLang="zh-CN" sz="2800">
                <a:solidFill>
                  <a:srgbClr val="FF0000"/>
                </a:solidFill>
                <a:latin typeface="Microsoft YaHei" charset="-122"/>
                <a:ea typeface="Microsoft YaHei" charset="-122"/>
              </a:rPr>
              <a:t>A:P=60</a:t>
            </a:r>
            <a:r>
              <a:rPr lang="zh-CN" altLang="en-US" sz="2800">
                <a:solidFill>
                  <a:srgbClr val="FF0000"/>
                </a:solidFill>
                <a:latin typeface="Microsoft YaHei" charset="-122"/>
                <a:ea typeface="Microsoft YaHei" charset="-122"/>
              </a:rPr>
              <a:t>，</a:t>
            </a:r>
            <a:r>
              <a:rPr lang="en-US" altLang="zh-CN" sz="2800">
                <a:solidFill>
                  <a:srgbClr val="FF0000"/>
                </a:solidFill>
                <a:latin typeface="Microsoft YaHei" charset="-122"/>
                <a:ea typeface="Microsoft YaHei" charset="-122"/>
              </a:rPr>
              <a:t>Q=10</a:t>
            </a:r>
          </a:p>
          <a:p>
            <a:pPr eaLnBrk="1" fontAlgn="t" hangingPunct="1">
              <a:lnSpc>
                <a:spcPct val="150000"/>
              </a:lnSpc>
            </a:pPr>
            <a:r>
              <a:rPr lang="en-US" altLang="zh-CN" sz="2800">
                <a:latin typeface="Microsoft YaHei" charset="-122"/>
                <a:ea typeface="Microsoft YaHei" charset="-122"/>
              </a:rPr>
              <a:t>B:P=10</a:t>
            </a:r>
            <a:r>
              <a:rPr lang="zh-CN" altLang="en-US" sz="2800">
                <a:latin typeface="Microsoft YaHei" charset="-122"/>
                <a:ea typeface="Microsoft YaHei" charset="-122"/>
              </a:rPr>
              <a:t>，</a:t>
            </a:r>
            <a:r>
              <a:rPr lang="en-US" altLang="zh-CN" sz="2800">
                <a:latin typeface="Microsoft YaHei" charset="-122"/>
                <a:ea typeface="Microsoft YaHei" charset="-122"/>
              </a:rPr>
              <a:t>Q=6</a:t>
            </a:r>
          </a:p>
          <a:p>
            <a:pPr eaLnBrk="1" fontAlgn="t" hangingPunct="1">
              <a:lnSpc>
                <a:spcPct val="150000"/>
              </a:lnSpc>
            </a:pPr>
            <a:r>
              <a:rPr lang="en-US" altLang="zh-CN" sz="2800">
                <a:latin typeface="Microsoft YaHei" charset="-122"/>
                <a:ea typeface="Microsoft YaHei" charset="-122"/>
              </a:rPr>
              <a:t>C:P=40</a:t>
            </a:r>
            <a:r>
              <a:rPr lang="zh-CN" altLang="en-US" sz="2800">
                <a:latin typeface="Microsoft YaHei" charset="-122"/>
                <a:ea typeface="Microsoft YaHei" charset="-122"/>
              </a:rPr>
              <a:t>，</a:t>
            </a:r>
            <a:r>
              <a:rPr lang="en-US" altLang="zh-CN" sz="2800">
                <a:latin typeface="Microsoft YaHei" charset="-122"/>
                <a:ea typeface="Microsoft YaHei" charset="-122"/>
              </a:rPr>
              <a:t>Q=6</a:t>
            </a:r>
          </a:p>
          <a:p>
            <a:pPr eaLnBrk="1" fontAlgn="t" hangingPunct="1">
              <a:lnSpc>
                <a:spcPct val="150000"/>
              </a:lnSpc>
            </a:pPr>
            <a:r>
              <a:rPr lang="en-US" altLang="zh-CN" sz="2800">
                <a:latin typeface="Microsoft YaHei" charset="-122"/>
                <a:ea typeface="Microsoft YaHei" charset="-122"/>
              </a:rPr>
              <a:t>D:P=20</a:t>
            </a:r>
            <a:r>
              <a:rPr lang="zh-CN" altLang="en-US" sz="2800">
                <a:latin typeface="Microsoft YaHei" charset="-122"/>
                <a:ea typeface="Microsoft YaHei" charset="-122"/>
              </a:rPr>
              <a:t>，</a:t>
            </a:r>
            <a:r>
              <a:rPr lang="en-US" altLang="zh-CN" sz="2800">
                <a:latin typeface="Microsoft YaHei" charset="-122"/>
                <a:ea typeface="Microsoft YaHei" charset="-122"/>
              </a:rPr>
              <a:t>Q=20</a:t>
            </a:r>
            <a:endParaRPr lang="zh-CN" altLang="en-US" sz="2800">
              <a:latin typeface="Microsoft YaHei" charset="-122"/>
              <a:ea typeface="Microsoft YaHei" charset="-122"/>
            </a:endParaRPr>
          </a:p>
        </p:txBody>
      </p:sp>
      <p:sp>
        <p:nvSpPr>
          <p:cNvPr id="228355" name="矩形 1"/>
          <p:cNvSpPr>
            <a:spLocks noChangeArrowheads="1"/>
          </p:cNvSpPr>
          <p:nvPr/>
        </p:nvSpPr>
        <p:spPr bwMode="auto">
          <a:xfrm>
            <a:off x="5791200" y="2400300"/>
            <a:ext cx="5856288" cy="39703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a:latin typeface="Microsoft YaHei" charset="-122"/>
                <a:ea typeface="Microsoft YaHei" charset="-122"/>
              </a:rPr>
              <a:t>解题过程：</a:t>
            </a:r>
            <a:endParaRPr lang="en-US" altLang="zh-CN" sz="2400">
              <a:latin typeface="Microsoft YaHei" charset="-122"/>
              <a:ea typeface="Microsoft YaHei" charset="-122"/>
            </a:endParaRPr>
          </a:p>
          <a:p>
            <a:pPr eaLnBrk="1" fontAlgn="t" hangingPunct="1">
              <a:lnSpc>
                <a:spcPct val="150000"/>
              </a:lnSpc>
            </a:pPr>
            <a:r>
              <a:rPr lang="zh-CN" altLang="en-US" sz="2400">
                <a:latin typeface="Microsoft YaHei" charset="-122"/>
                <a:ea typeface="Microsoft YaHei" charset="-122"/>
              </a:rPr>
              <a:t>需求：</a:t>
            </a:r>
            <a:r>
              <a:rPr lang="en-US" altLang="zh-CN" sz="2400">
                <a:latin typeface="Microsoft YaHei" charset="-122"/>
                <a:ea typeface="Microsoft YaHei" charset="-122"/>
              </a:rPr>
              <a:t>P=100-4Q</a:t>
            </a:r>
          </a:p>
          <a:p>
            <a:pPr eaLnBrk="1" fontAlgn="t" hangingPunct="1">
              <a:lnSpc>
                <a:spcPct val="150000"/>
              </a:lnSpc>
            </a:pPr>
            <a:r>
              <a:rPr lang="zh-CN" altLang="en-US" sz="2400">
                <a:latin typeface="Microsoft YaHei" charset="-122"/>
                <a:ea typeface="Microsoft YaHei" charset="-122"/>
              </a:rPr>
              <a:t>供给：</a:t>
            </a:r>
            <a:r>
              <a:rPr lang="en-US" altLang="zh-CN" sz="2400">
                <a:latin typeface="Microsoft YaHei" charset="-122"/>
                <a:ea typeface="Microsoft YaHei" charset="-122"/>
              </a:rPr>
              <a:t>P=40+2Q</a:t>
            </a:r>
          </a:p>
          <a:p>
            <a:pPr eaLnBrk="1" fontAlgn="t" hangingPunct="1">
              <a:lnSpc>
                <a:spcPct val="150000"/>
              </a:lnSpc>
            </a:pPr>
            <a:r>
              <a:rPr lang="zh-CN" altLang="en-US" sz="2400">
                <a:latin typeface="Microsoft YaHei" charset="-122"/>
                <a:ea typeface="Microsoft YaHei" charset="-122"/>
              </a:rPr>
              <a:t>     </a:t>
            </a:r>
            <a:r>
              <a:rPr lang="en-US" altLang="zh-CN" sz="2400">
                <a:latin typeface="Microsoft YaHei" charset="-122"/>
                <a:ea typeface="Microsoft YaHei" charset="-122"/>
              </a:rPr>
              <a:t>100-4Q=40+2Q</a:t>
            </a:r>
          </a:p>
          <a:p>
            <a:pPr eaLnBrk="1" fontAlgn="t" hangingPunct="1">
              <a:lnSpc>
                <a:spcPct val="150000"/>
              </a:lnSpc>
            </a:pPr>
            <a:r>
              <a:rPr lang="zh-CN" altLang="en-US" sz="2400">
                <a:latin typeface="Microsoft YaHei" charset="-122"/>
                <a:ea typeface="Microsoft YaHei" charset="-122"/>
              </a:rPr>
              <a:t>      </a:t>
            </a:r>
            <a:r>
              <a:rPr lang="en-US" altLang="zh-CN" sz="2400">
                <a:latin typeface="Microsoft YaHei" charset="-122"/>
                <a:ea typeface="Microsoft YaHei" charset="-122"/>
              </a:rPr>
              <a:t>100-40=4Q+2Q</a:t>
            </a:r>
          </a:p>
          <a:p>
            <a:pPr eaLnBrk="1" fontAlgn="t" hangingPunct="1">
              <a:lnSpc>
                <a:spcPct val="150000"/>
              </a:lnSpc>
            </a:pPr>
            <a:r>
              <a:rPr lang="zh-CN" altLang="en-US" sz="2400">
                <a:latin typeface="Microsoft YaHei" charset="-122"/>
                <a:ea typeface="Microsoft YaHei" charset="-122"/>
              </a:rPr>
              <a:t>            </a:t>
            </a:r>
            <a:r>
              <a:rPr lang="en-US" altLang="zh-CN" sz="2400">
                <a:latin typeface="Microsoft YaHei" charset="-122"/>
                <a:ea typeface="Microsoft YaHei" charset="-122"/>
              </a:rPr>
              <a:t>60=6Q</a:t>
            </a:r>
          </a:p>
          <a:p>
            <a:pPr eaLnBrk="1" fontAlgn="t" hangingPunct="1">
              <a:lnSpc>
                <a:spcPct val="150000"/>
              </a:lnSpc>
            </a:pPr>
            <a:r>
              <a:rPr lang="zh-CN" altLang="en-US" sz="2400">
                <a:latin typeface="Microsoft YaHei" charset="-122"/>
                <a:ea typeface="Microsoft YaHei" charset="-122"/>
              </a:rPr>
              <a:t>            </a:t>
            </a:r>
            <a:r>
              <a:rPr lang="en-US" altLang="zh-CN" sz="2400">
                <a:latin typeface="Microsoft YaHei" charset="-122"/>
                <a:ea typeface="Microsoft YaHei" charset="-122"/>
              </a:rPr>
              <a:t>10=Q</a:t>
            </a:r>
            <a:r>
              <a:rPr lang="zh-CN" altLang="en-US" sz="2400">
                <a:latin typeface="Microsoft YaHei" charset="-122"/>
                <a:ea typeface="Microsoft YaHei" charset="-122"/>
              </a:rPr>
              <a:t>，</a:t>
            </a:r>
            <a:r>
              <a:rPr lang="en-US" altLang="zh-CN" sz="2400">
                <a:latin typeface="Microsoft YaHei" charset="-122"/>
                <a:ea typeface="Microsoft YaHei" charset="-122"/>
              </a:rPr>
              <a:t>P=60</a:t>
            </a:r>
            <a:r>
              <a:rPr lang="zh-CN" altLang="en-US" sz="2400">
                <a:latin typeface="Microsoft YaHei" charset="-122"/>
                <a:ea typeface="Microsoft YaHei" charset="-122"/>
              </a:rPr>
              <a:t>                             </a:t>
            </a:r>
          </a:p>
        </p:txBody>
      </p:sp>
    </p:spTree>
    <p:extLst>
      <p:ext uri="{BB962C8B-B14F-4D97-AF65-F5344CB8AC3E}">
        <p14:creationId xmlns:p14="http://schemas.microsoft.com/office/powerpoint/2010/main" val="19559123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ext uri="{D42A27DB-BD31-4B8C-83A1-F6EECF244321}">
                <p14:modId xmlns:p14="http://schemas.microsoft.com/office/powerpoint/2010/main" val="1384986185"/>
              </p:ext>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57657" y="2617262"/>
            <a:ext cx="1144558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消费者均衡：单个消费者把</a:t>
            </a:r>
            <a:r>
              <a:rPr kumimoji="1" lang="zh-CN" altLang="en-US" sz="2400" dirty="0">
                <a:solidFill>
                  <a:srgbClr val="FF0000"/>
                </a:solidFill>
                <a:latin typeface="Microsoft YaHei" charset="-122"/>
                <a:ea typeface="Microsoft YaHei" charset="-122"/>
                <a:cs typeface="Microsoft YaHei" charset="-122"/>
              </a:rPr>
              <a:t>有限的货币收入</a:t>
            </a:r>
            <a:r>
              <a:rPr kumimoji="1" lang="zh-CN" altLang="en-US" sz="2400" dirty="0">
                <a:latin typeface="Microsoft YaHei" charset="-122"/>
                <a:ea typeface="Microsoft YaHei" charset="-122"/>
                <a:cs typeface="Microsoft YaHei" charset="-122"/>
              </a:rPr>
              <a:t>分配在对各种商品的购买中获得</a:t>
            </a:r>
            <a:r>
              <a:rPr kumimoji="1" lang="zh-CN" altLang="en-US" sz="2400" dirty="0">
                <a:solidFill>
                  <a:srgbClr val="FF0000"/>
                </a:solidFill>
                <a:latin typeface="Microsoft YaHei" charset="-122"/>
                <a:ea typeface="Microsoft YaHei" charset="-122"/>
                <a:cs typeface="Microsoft YaHei" charset="-122"/>
              </a:rPr>
              <a:t>效用的最大化</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9" name="矩形 8"/>
          <p:cNvSpPr/>
          <p:nvPr/>
        </p:nvSpPr>
        <p:spPr>
          <a:xfrm>
            <a:off x="0" y="93598"/>
            <a:ext cx="164660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3.2.3</a:t>
            </a:r>
            <a:r>
              <a:rPr lang="zh-CN" altLang="en-US" sz="1200" dirty="0">
                <a:solidFill>
                  <a:schemeClr val="bg1">
                    <a:lumMod val="75000"/>
                  </a:schemeClr>
                </a:solidFill>
                <a:latin typeface="SimSun" charset="-122"/>
                <a:ea typeface="SimSun" charset="-122"/>
                <a:cs typeface="SimSun" charset="-122"/>
              </a:rPr>
              <a:t>三、消费者均衡</a:t>
            </a:r>
          </a:p>
        </p:txBody>
      </p:sp>
    </p:spTree>
    <p:extLst>
      <p:ext uri="{BB962C8B-B14F-4D97-AF65-F5344CB8AC3E}">
        <p14:creationId xmlns:p14="http://schemas.microsoft.com/office/powerpoint/2010/main" val="13196765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57657" y="2183246"/>
            <a:ext cx="11445584" cy="2797048"/>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消费者均衡：研究</a:t>
            </a:r>
            <a:r>
              <a:rPr kumimoji="1" lang="zh-CN" altLang="en-US" sz="2400" dirty="0">
                <a:latin typeface="Microsoft YaHei" charset="-122"/>
                <a:ea typeface="Microsoft YaHei" charset="-122"/>
                <a:cs typeface="Microsoft YaHei" charset="-122"/>
              </a:rPr>
              <a:t>单个</a:t>
            </a:r>
            <a:r>
              <a:rPr kumimoji="1" lang="zh-CN" altLang="en-US" sz="2400" dirty="0" smtClean="0">
                <a:latin typeface="Microsoft YaHei" charset="-122"/>
                <a:ea typeface="Microsoft YaHei" charset="-122"/>
                <a:cs typeface="Microsoft YaHei" charset="-122"/>
              </a:rPr>
              <a:t>消费者</a:t>
            </a:r>
            <a:r>
              <a:rPr kumimoji="1" lang="zh-CN" altLang="en-US" sz="2400" dirty="0">
                <a:latin typeface="Microsoft YaHei" charset="-122"/>
                <a:ea typeface="Microsoft YaHei" charset="-122"/>
                <a:cs typeface="Microsoft YaHei" charset="-122"/>
              </a:rPr>
              <a:t>如何把</a:t>
            </a:r>
            <a:r>
              <a:rPr kumimoji="1" lang="zh-CN" altLang="en-US" sz="2400" dirty="0">
                <a:solidFill>
                  <a:srgbClr val="FF0000"/>
                </a:solidFill>
                <a:latin typeface="Microsoft YaHei" charset="-122"/>
                <a:ea typeface="Microsoft YaHei" charset="-122"/>
                <a:cs typeface="Microsoft YaHei" charset="-122"/>
              </a:rPr>
              <a:t>有限的货币收入</a:t>
            </a:r>
            <a:r>
              <a:rPr kumimoji="1" lang="zh-CN" altLang="en-US" sz="2400" dirty="0">
                <a:latin typeface="Microsoft YaHei" charset="-122"/>
                <a:ea typeface="Microsoft YaHei" charset="-122"/>
                <a:cs typeface="Microsoft YaHei" charset="-122"/>
              </a:rPr>
              <a:t>分配在对各种商品的购买中获得</a:t>
            </a:r>
            <a:r>
              <a:rPr kumimoji="1" lang="zh-CN" altLang="en-US" sz="2400" dirty="0">
                <a:solidFill>
                  <a:srgbClr val="FF0000"/>
                </a:solidFill>
                <a:latin typeface="Microsoft YaHei" charset="-122"/>
                <a:ea typeface="Microsoft YaHei" charset="-122"/>
                <a:cs typeface="Microsoft YaHei" charset="-122"/>
              </a:rPr>
              <a:t>效用的最大化</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假设消费者用收入</a:t>
            </a:r>
            <a:r>
              <a:rPr kumimoji="1" lang="en-US" altLang="zh-CN" sz="2400" dirty="0" smtClean="0">
                <a:latin typeface="Microsoft YaHei" charset="-122"/>
                <a:ea typeface="Microsoft YaHei" charset="-122"/>
                <a:cs typeface="Microsoft YaHei" charset="-122"/>
              </a:rPr>
              <a:t>I</a:t>
            </a:r>
            <a:r>
              <a:rPr kumimoji="1" lang="zh-CN" altLang="en-US" sz="2400" dirty="0" smtClean="0">
                <a:latin typeface="Microsoft YaHei" charset="-122"/>
                <a:ea typeface="Microsoft YaHei" charset="-122"/>
                <a:cs typeface="Microsoft YaHei" charset="-122"/>
              </a:rPr>
              <a:t>，只消费两种商品</a:t>
            </a:r>
            <a:r>
              <a:rPr kumimoji="1" lang="en-US" altLang="zh-CN" sz="2400" dirty="0" smtClean="0">
                <a:latin typeface="Microsoft YaHei" charset="-122"/>
                <a:ea typeface="Microsoft YaHei" charset="-122"/>
                <a:cs typeface="Microsoft YaHei" charset="-122"/>
              </a:rPr>
              <a:t>X</a:t>
            </a:r>
            <a:r>
              <a:rPr kumimoji="1" lang="zh-CN" altLang="en-US" sz="2400" dirty="0" smtClean="0">
                <a:latin typeface="Microsoft YaHei" charset="-122"/>
                <a:ea typeface="Microsoft YaHei" charset="-122"/>
                <a:cs typeface="Microsoft YaHei" charset="-122"/>
              </a:rPr>
              <a:t>和</a:t>
            </a:r>
            <a:r>
              <a:rPr kumimoji="1" lang="en-US" altLang="zh-CN" sz="2400" dirty="0" smtClean="0">
                <a:latin typeface="Microsoft YaHei" charset="-122"/>
                <a:ea typeface="Microsoft YaHei" charset="-122"/>
                <a:cs typeface="Microsoft YaHei" charset="-122"/>
              </a:rPr>
              <a:t>Y</a:t>
            </a:r>
            <a:r>
              <a:rPr kumimoji="1" lang="zh-CN" altLang="en-US" sz="2400" dirty="0" smtClean="0">
                <a:latin typeface="Microsoft YaHei" charset="-122"/>
                <a:ea typeface="Microsoft YaHei" charset="-122"/>
                <a:cs typeface="Microsoft YaHei" charset="-122"/>
              </a:rPr>
              <a:t>，其效用函数：</a:t>
            </a:r>
            <a:r>
              <a:rPr kumimoji="1" lang="en-US" altLang="zh-CN" sz="2400" dirty="0" smtClean="0">
                <a:latin typeface="Microsoft YaHei" charset="-122"/>
                <a:ea typeface="Microsoft YaHei" charset="-122"/>
                <a:cs typeface="Microsoft YaHei" charset="-122"/>
              </a:rPr>
              <a:t>U=</a:t>
            </a:r>
            <a:r>
              <a:rPr lang="en-US" altLang="zh-CN" sz="2400" dirty="0" smtClean="0">
                <a:latin typeface="Microsoft YaHei" charset="-122"/>
                <a:ea typeface="Microsoft YaHei" charset="-122"/>
                <a:cs typeface="Microsoft YaHei" charset="-122"/>
              </a:rPr>
              <a:t>U</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Y</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P</a:t>
            </a:r>
            <a:r>
              <a:rPr lang="en-US" altLang="zh-CN" sz="2400" baseline="-250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商品的价格为</a:t>
            </a:r>
            <a:r>
              <a:rPr lang="en-US" altLang="zh-CN" sz="2400" dirty="0" smtClean="0">
                <a:latin typeface="Microsoft YaHei" charset="-122"/>
                <a:ea typeface="Microsoft YaHei" charset="-122"/>
                <a:cs typeface="Microsoft YaHei" charset="-122"/>
              </a:rPr>
              <a:t>P</a:t>
            </a:r>
            <a:r>
              <a:rPr lang="en-US" altLang="zh-CN" sz="2400" baseline="-25000" dirty="0" smtClean="0">
                <a:latin typeface="Microsoft YaHei" charset="-122"/>
                <a:ea typeface="Microsoft YaHei" charset="-122"/>
                <a:cs typeface="Microsoft YaHei" charset="-122"/>
              </a:rPr>
              <a:t>Y</a:t>
            </a:r>
            <a:r>
              <a:rPr lang="zh-CN" altLang="en-US" sz="2400" dirty="0" smtClean="0">
                <a:latin typeface="Microsoft YaHei" charset="-122"/>
                <a:ea typeface="Microsoft YaHei" charset="-122"/>
                <a:cs typeface="Microsoft YaHei" charset="-122"/>
              </a:rPr>
              <a:t>，于是收入约束为</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P</a:t>
            </a:r>
            <a:r>
              <a:rPr lang="en-US" altLang="zh-CN" sz="2400" baseline="-25000" dirty="0" smtClean="0">
                <a:latin typeface="Microsoft YaHei" charset="-122"/>
                <a:ea typeface="Microsoft YaHei" charset="-122"/>
                <a:cs typeface="Microsoft YaHei" charset="-122"/>
              </a:rPr>
              <a:t>X</a:t>
            </a:r>
            <a:r>
              <a:rPr lang="en-US" altLang="zh-CN" sz="2400" dirty="0" smtClean="0">
                <a:latin typeface="Microsoft YaHei" charset="-122"/>
                <a:ea typeface="Microsoft YaHei" charset="-122"/>
                <a:cs typeface="Microsoft YaHei" charset="-122"/>
              </a:rPr>
              <a:t>X+ </a:t>
            </a:r>
            <a:r>
              <a:rPr lang="en-US" altLang="zh-CN" sz="2400" dirty="0" err="1" smtClean="0">
                <a:latin typeface="Microsoft YaHei" charset="-122"/>
                <a:ea typeface="Microsoft YaHei" charset="-122"/>
                <a:cs typeface="Microsoft YaHei" charset="-122"/>
              </a:rPr>
              <a:t>P</a:t>
            </a:r>
            <a:r>
              <a:rPr lang="en-US" altLang="zh-CN" sz="2400" baseline="-25000" dirty="0" err="1" smtClean="0">
                <a:latin typeface="Microsoft YaHei" charset="-122"/>
                <a:ea typeface="Microsoft YaHei" charset="-122"/>
                <a:cs typeface="Microsoft YaHei" charset="-122"/>
              </a:rPr>
              <a:t>y</a:t>
            </a:r>
            <a:r>
              <a:rPr lang="en-US" altLang="zh-CN" sz="2400" dirty="0" err="1" smtClean="0">
                <a:latin typeface="Microsoft YaHei" charset="-122"/>
                <a:ea typeface="Microsoft YaHei" charset="-122"/>
                <a:cs typeface="Microsoft YaHei" charset="-122"/>
              </a:rPr>
              <a:t>Y</a:t>
            </a:r>
            <a:r>
              <a:rPr lang="en-US" altLang="zh-CN" sz="2400" dirty="0" smtClean="0">
                <a:latin typeface="Microsoft YaHei" charset="-122"/>
                <a:ea typeface="Microsoft YaHei" charset="-122"/>
                <a:cs typeface="Microsoft YaHei" charset="-122"/>
              </a:rPr>
              <a:t>=I</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该消费者效用最大化的条件为：</a:t>
            </a:r>
            <a:endParaRPr lang="en-US" altLang="zh-CN"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4040725469"/>
              </p:ext>
            </p:extLst>
          </p:nvPr>
        </p:nvGraphicFramePr>
        <p:xfrm>
          <a:off x="4996883" y="4516021"/>
          <a:ext cx="2198234" cy="1023835"/>
        </p:xfrm>
        <a:graphic>
          <a:graphicData uri="http://schemas.openxmlformats.org/presentationml/2006/ole">
            <mc:AlternateContent xmlns:mc="http://schemas.openxmlformats.org/markup-compatibility/2006">
              <mc:Choice xmlns:v="urn:schemas-microsoft-com:vml" Requires="v">
                <p:oleObj spid="_x0000_s26698" r:id="rId9" imgW="927000" imgH="431640" progId="Equation.KSEE3">
                  <p:embed/>
                </p:oleObj>
              </mc:Choice>
              <mc:Fallback>
                <p:oleObj r:id="rId9" imgW="927000" imgH="431640" progId="Equation.KSEE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6883" y="4516021"/>
                        <a:ext cx="2198234" cy="1023835"/>
                      </a:xfrm>
                      <a:prstGeom prst="rect">
                        <a:avLst/>
                      </a:prstGeom>
                      <a:noFill/>
                    </p:spPr>
                  </p:pic>
                </p:oleObj>
              </mc:Fallback>
            </mc:AlternateContent>
          </a:graphicData>
        </a:graphic>
      </p:graphicFrame>
      <p:sp>
        <p:nvSpPr>
          <p:cNvPr id="13" name="心形 12"/>
          <p:cNvSpPr/>
          <p:nvPr/>
        </p:nvSpPr>
        <p:spPr>
          <a:xfrm>
            <a:off x="7370083" y="4718680"/>
            <a:ext cx="545432" cy="523228"/>
          </a:xfrm>
          <a:prstGeom prst="hear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0" y="93598"/>
            <a:ext cx="1646605"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3.2.3</a:t>
            </a:r>
            <a:r>
              <a:rPr lang="zh-CN" altLang="en-US" sz="1200" dirty="0">
                <a:solidFill>
                  <a:schemeClr val="bg1">
                    <a:lumMod val="75000"/>
                  </a:schemeClr>
                </a:solidFill>
                <a:latin typeface="SimSun" charset="-122"/>
                <a:ea typeface="SimSun" charset="-122"/>
                <a:cs typeface="SimSun" charset="-122"/>
              </a:rPr>
              <a:t>三、消费者均衡</a:t>
            </a:r>
          </a:p>
        </p:txBody>
      </p:sp>
    </p:spTree>
    <p:extLst>
      <p:ext uri="{BB962C8B-B14F-4D97-AF65-F5344CB8AC3E}">
        <p14:creationId xmlns:p14="http://schemas.microsoft.com/office/powerpoint/2010/main" val="10036469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457657" y="2110057"/>
            <a:ext cx="11445584"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假设消费者用收入</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，只消费两种商品</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和</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，其效用函数：</a:t>
            </a:r>
            <a:r>
              <a:rPr kumimoji="1" lang="en-US" altLang="zh-CN" sz="2000" dirty="0" smtClean="0">
                <a:latin typeface="Microsoft YaHei" charset="-122"/>
                <a:ea typeface="Microsoft YaHei" charset="-122"/>
                <a:cs typeface="Microsoft YaHei" charset="-122"/>
              </a:rPr>
              <a:t>U=</a:t>
            </a:r>
            <a:r>
              <a:rPr lang="en-US" altLang="zh-CN" sz="2000" dirty="0" smtClean="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Y</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商品的价格为</a:t>
            </a:r>
            <a:r>
              <a:rPr lang="en-US" altLang="zh-CN" sz="2000" dirty="0">
                <a:latin typeface="Microsoft YaHei" charset="-122"/>
                <a:ea typeface="Microsoft YaHei" charset="-122"/>
                <a:cs typeface="Microsoft YaHei" charset="-122"/>
              </a:rPr>
              <a:t>P</a:t>
            </a:r>
            <a:r>
              <a:rPr lang="en-US" altLang="zh-CN" sz="2000" baseline="-25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商品的价格为</a:t>
            </a:r>
            <a:r>
              <a:rPr lang="en-US" altLang="zh-CN" sz="2000" dirty="0" smtClean="0">
                <a:latin typeface="Microsoft YaHei" charset="-122"/>
                <a:ea typeface="Microsoft YaHei" charset="-122"/>
                <a:cs typeface="Microsoft YaHei" charset="-122"/>
              </a:rPr>
              <a:t>P</a:t>
            </a:r>
            <a:r>
              <a:rPr lang="en-US" altLang="zh-CN" sz="2000" baseline="-25000" dirty="0" smtClean="0">
                <a:latin typeface="Microsoft YaHei" charset="-122"/>
                <a:ea typeface="Microsoft YaHei" charset="-122"/>
                <a:cs typeface="Microsoft YaHei" charset="-122"/>
              </a:rPr>
              <a:t>Y</a:t>
            </a:r>
            <a:r>
              <a:rPr lang="zh-CN" altLang="en-US" sz="2000" dirty="0" smtClean="0">
                <a:latin typeface="Microsoft YaHei" charset="-122"/>
                <a:ea typeface="Microsoft YaHei" charset="-122"/>
                <a:cs typeface="Microsoft YaHei" charset="-122"/>
              </a:rPr>
              <a:t>，于是收入约束为</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P</a:t>
            </a:r>
            <a:r>
              <a:rPr lang="en-US" altLang="zh-CN" sz="2000" baseline="-25000" dirty="0" smtClean="0">
                <a:latin typeface="Microsoft YaHei" charset="-122"/>
                <a:ea typeface="Microsoft YaHei" charset="-122"/>
                <a:cs typeface="Microsoft YaHei" charset="-122"/>
              </a:rPr>
              <a:t>X</a:t>
            </a:r>
            <a:r>
              <a:rPr lang="en-US" altLang="zh-CN" sz="2000" dirty="0" smtClean="0">
                <a:latin typeface="Microsoft YaHei" charset="-122"/>
                <a:ea typeface="Microsoft YaHei" charset="-122"/>
                <a:cs typeface="Microsoft YaHei" charset="-122"/>
              </a:rPr>
              <a:t>X+ </a:t>
            </a:r>
            <a:r>
              <a:rPr lang="en-US" altLang="zh-CN" sz="2000" dirty="0" err="1" smtClean="0">
                <a:latin typeface="Microsoft YaHei" charset="-122"/>
                <a:ea typeface="Microsoft YaHei" charset="-122"/>
                <a:cs typeface="Microsoft YaHei" charset="-122"/>
              </a:rPr>
              <a:t>P</a:t>
            </a:r>
            <a:r>
              <a:rPr lang="en-US" altLang="zh-CN" sz="2000" baseline="-25000" dirty="0" err="1" smtClean="0">
                <a:latin typeface="Microsoft YaHei" charset="-122"/>
                <a:ea typeface="Microsoft YaHei" charset="-122"/>
                <a:cs typeface="Microsoft YaHei" charset="-122"/>
              </a:rPr>
              <a:t>y</a:t>
            </a:r>
            <a:r>
              <a:rPr lang="en-US" altLang="zh-CN" sz="2000" dirty="0" err="1" smtClean="0">
                <a:latin typeface="Microsoft YaHei" charset="-122"/>
                <a:ea typeface="Microsoft YaHei" charset="-122"/>
                <a:cs typeface="Microsoft YaHei" charset="-122"/>
              </a:rPr>
              <a:t>Y</a:t>
            </a:r>
            <a:r>
              <a:rPr lang="en-US" altLang="zh-CN" sz="2000" dirty="0" smtClean="0">
                <a:latin typeface="Microsoft YaHei" charset="-122"/>
                <a:ea typeface="Microsoft YaHei" charset="-122"/>
                <a:cs typeface="Microsoft YaHei" charset="-122"/>
              </a:rPr>
              <a:t>=I</a:t>
            </a:r>
            <a:r>
              <a:rPr lang="zh-CN" altLang="en-US" sz="2000" dirty="0" smtClean="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该消费者效用最大化的条件为：</a:t>
            </a:r>
            <a:endParaRPr lang="en-US" altLang="zh-CN" sz="2000" dirty="0" smtClean="0">
              <a:latin typeface="Microsoft YaHei" charset="-122"/>
              <a:ea typeface="Microsoft YaHei" charset="-122"/>
              <a:cs typeface="Microsoft YaHei" charset="-122"/>
            </a:endParaRPr>
          </a:p>
        </p:txBody>
      </p:sp>
      <p:sp>
        <p:nvSpPr>
          <p:cNvPr id="7" name="AutoShape 4" descr="/tmp/wps-butterfly/ksohtml/wpsWXG84C.png"/>
          <p:cNvSpPr>
            <a:spLocks noChangeAspect="1" noChangeArrowheads="1"/>
          </p:cNvSpPr>
          <p:nvPr/>
        </p:nvSpPr>
        <p:spPr bwMode="auto">
          <a:xfrm>
            <a:off x="152400" y="1524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4173479376"/>
              </p:ext>
            </p:extLst>
          </p:nvPr>
        </p:nvGraphicFramePr>
        <p:xfrm>
          <a:off x="293688" y="4267200"/>
          <a:ext cx="5916612" cy="608013"/>
        </p:xfrm>
        <a:graphic>
          <a:graphicData uri="http://schemas.openxmlformats.org/presentationml/2006/ole">
            <mc:AlternateContent xmlns:mc="http://schemas.openxmlformats.org/markup-compatibility/2006">
              <mc:Choice xmlns:v="urn:schemas-microsoft-com:vml" Requires="v">
                <p:oleObj spid="_x0000_s28780" name="公式" r:id="rId9" imgW="2222280" imgH="228600" progId="Equation.3">
                  <p:embed/>
                </p:oleObj>
              </mc:Choice>
              <mc:Fallback>
                <p:oleObj name="公式" r:id="rId9" imgW="2222280" imgH="228600" progId="Equation.3">
                  <p:embed/>
                  <p:pic>
                    <p:nvPicPr>
                      <p:cNvPr id="0" name=""/>
                      <p:cNvPicPr>
                        <a:picLocks noChangeAspect="1" noChangeArrowheads="1"/>
                      </p:cNvPicPr>
                      <p:nvPr/>
                    </p:nvPicPr>
                    <p:blipFill>
                      <a:blip r:embed="rId10"/>
                      <a:srcRect/>
                      <a:stretch>
                        <a:fillRect/>
                      </a:stretch>
                    </p:blipFill>
                    <p:spPr bwMode="auto">
                      <a:xfrm>
                        <a:off x="293688" y="4267200"/>
                        <a:ext cx="5916612" cy="608013"/>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172351365"/>
              </p:ext>
            </p:extLst>
          </p:nvPr>
        </p:nvGraphicFramePr>
        <p:xfrm>
          <a:off x="4369741" y="3185379"/>
          <a:ext cx="1726259" cy="804011"/>
        </p:xfrm>
        <a:graphic>
          <a:graphicData uri="http://schemas.openxmlformats.org/presentationml/2006/ole">
            <mc:AlternateContent xmlns:mc="http://schemas.openxmlformats.org/markup-compatibility/2006">
              <mc:Choice xmlns:v="urn:schemas-microsoft-com:vml" Requires="v">
                <p:oleObj spid="_x0000_s28781" r:id="rId11" imgW="927000" imgH="431640" progId="Equation.KSEE3">
                  <p:embed/>
                </p:oleObj>
              </mc:Choice>
              <mc:Fallback>
                <p:oleObj r:id="rId11" imgW="927000" imgH="43164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9741" y="3185379"/>
                        <a:ext cx="1726259" cy="804011"/>
                      </a:xfrm>
                      <a:prstGeom prst="rect">
                        <a:avLst/>
                      </a:prstGeom>
                      <a:noFill/>
                    </p:spPr>
                  </p:pic>
                </p:oleObj>
              </mc:Fallback>
            </mc:AlternateContent>
          </a:graphicData>
        </a:graphic>
      </p:graphicFrame>
      <p:sp>
        <p:nvSpPr>
          <p:cNvPr id="14" name="圆角矩形 13"/>
          <p:cNvSpPr/>
          <p:nvPr/>
        </p:nvSpPr>
        <p:spPr>
          <a:xfrm>
            <a:off x="596310" y="1376390"/>
            <a:ext cx="257751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推导方式一：</a:t>
            </a:r>
            <a:r>
              <a:rPr kumimoji="1" lang="zh-CN" altLang="en-US" sz="2000" b="1" dirty="0" smtClean="0">
                <a:latin typeface="Microsoft YaHei" charset="-122"/>
                <a:ea typeface="Microsoft YaHei" charset="-122"/>
                <a:cs typeface="Microsoft YaHei" charset="-122"/>
              </a:rPr>
              <a:t>了解</a:t>
            </a:r>
            <a:endParaRPr kumimoji="1" lang="zh-CN" altLang="en-US" sz="2000" b="1" dirty="0">
              <a:latin typeface="Microsoft YaHei" charset="-122"/>
              <a:ea typeface="Microsoft YaHei" charset="-122"/>
              <a:cs typeface="Microsoft YaHei" charset="-122"/>
            </a:endParaRPr>
          </a:p>
        </p:txBody>
      </p:sp>
      <p:sp>
        <p:nvSpPr>
          <p:cNvPr id="5"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椭圆形标注 20"/>
          <p:cNvSpPr/>
          <p:nvPr/>
        </p:nvSpPr>
        <p:spPr>
          <a:xfrm>
            <a:off x="7677421" y="3270207"/>
            <a:ext cx="2894325" cy="1012969"/>
          </a:xfrm>
          <a:prstGeom prst="wedgeEllipseCallout">
            <a:avLst>
              <a:gd name="adj1" fmla="val -103578"/>
              <a:gd name="adj2" fmla="val 7513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拉格朗日</a:t>
            </a:r>
            <a:r>
              <a:rPr kumimoji="1" lang="zh-CN" altLang="en-US" sz="2400" dirty="0" smtClean="0">
                <a:latin typeface="Microsoft YaHei" charset="-122"/>
                <a:ea typeface="Microsoft YaHei" charset="-122"/>
                <a:cs typeface="Microsoft YaHei" charset="-122"/>
              </a:rPr>
              <a:t>函数</a:t>
            </a:r>
            <a:endParaRPr kumimoji="1" lang="zh-CN" altLang="en-US" sz="2400" dirty="0">
              <a:latin typeface="Microsoft YaHei" charset="-122"/>
              <a:ea typeface="Microsoft YaHei" charset="-122"/>
              <a:cs typeface="Microsoft YaHei" charset="-122"/>
            </a:endParaRPr>
          </a:p>
        </p:txBody>
      </p:sp>
      <p:sp>
        <p:nvSpPr>
          <p:cNvPr id="23" name="Rectangle 1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9820868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AutoShape 4" descr="/tmp/wps-butterfly/ksohtml/wpsWXG84C.png"/>
          <p:cNvSpPr>
            <a:spLocks noChangeAspect="1" noChangeArrowheads="1"/>
          </p:cNvSpPr>
          <p:nvPr/>
        </p:nvSpPr>
        <p:spPr bwMode="auto">
          <a:xfrm>
            <a:off x="152400" y="1524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74503856"/>
              </p:ext>
            </p:extLst>
          </p:nvPr>
        </p:nvGraphicFramePr>
        <p:xfrm>
          <a:off x="627767" y="2416276"/>
          <a:ext cx="5308726" cy="574830"/>
        </p:xfrm>
        <a:graphic>
          <a:graphicData uri="http://schemas.openxmlformats.org/presentationml/2006/ole">
            <mc:AlternateContent xmlns:mc="http://schemas.openxmlformats.org/markup-compatibility/2006">
              <mc:Choice xmlns:v="urn:schemas-microsoft-com:vml" Requires="v">
                <p:oleObj spid="_x0000_s28008" r:id="rId9" imgW="1993680" imgH="215640" progId="Equation.KSEE3">
                  <p:embed/>
                </p:oleObj>
              </mc:Choice>
              <mc:Fallback>
                <p:oleObj r:id="rId9" imgW="1993680" imgH="215640" progId="Equation.KSEE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767" y="2416276"/>
                        <a:ext cx="5308726" cy="574830"/>
                      </a:xfrm>
                      <a:prstGeom prst="rect">
                        <a:avLst/>
                      </a:prstGeom>
                      <a:noFill/>
                    </p:spPr>
                  </p:pic>
                </p:oleObj>
              </mc:Fallback>
            </mc:AlternateContent>
          </a:graphicData>
        </a:graphic>
      </p:graphicFrame>
      <p:sp>
        <p:nvSpPr>
          <p:cNvPr id="14" name="圆角矩形 13"/>
          <p:cNvSpPr/>
          <p:nvPr/>
        </p:nvSpPr>
        <p:spPr>
          <a:xfrm>
            <a:off x="596309" y="1376390"/>
            <a:ext cx="456587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推导方式一：</a:t>
            </a:r>
            <a:r>
              <a:rPr kumimoji="1" lang="zh-CN" altLang="en-US" sz="2000" b="1" dirty="0" smtClean="0">
                <a:latin typeface="Microsoft YaHei" charset="-122"/>
                <a:ea typeface="Microsoft YaHei" charset="-122"/>
                <a:cs typeface="Microsoft YaHei" charset="-122"/>
              </a:rPr>
              <a:t>了解（不会考推导过程）</a:t>
            </a:r>
            <a:endParaRPr kumimoji="1" lang="zh-CN" altLang="en-US" sz="2000" b="1" dirty="0">
              <a:latin typeface="Microsoft YaHei" charset="-122"/>
              <a:ea typeface="Microsoft YaHei" charset="-122"/>
              <a:cs typeface="Microsoft YaHei" charset="-122"/>
            </a:endParaRPr>
          </a:p>
        </p:txBody>
      </p:sp>
      <p:sp>
        <p:nvSpPr>
          <p:cNvPr id="5"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72756966"/>
              </p:ext>
            </p:extLst>
          </p:nvPr>
        </p:nvGraphicFramePr>
        <p:xfrm>
          <a:off x="1681163" y="3295650"/>
          <a:ext cx="1849437" cy="579438"/>
        </p:xfrm>
        <a:graphic>
          <a:graphicData uri="http://schemas.openxmlformats.org/presentationml/2006/ole">
            <mc:AlternateContent xmlns:mc="http://schemas.openxmlformats.org/markup-compatibility/2006">
              <mc:Choice xmlns:v="urn:schemas-microsoft-com:vml" Requires="v">
                <p:oleObj spid="_x0000_s28009" name="公式" r:id="rId11" imgW="1257120" imgH="393480" progId="Equation.3">
                  <p:embed/>
                </p:oleObj>
              </mc:Choice>
              <mc:Fallback>
                <p:oleObj name="公式" r:id="rId11" imgW="1257120" imgH="39348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1163" y="3295650"/>
                        <a:ext cx="1849437" cy="579438"/>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034824746"/>
              </p:ext>
            </p:extLst>
          </p:nvPr>
        </p:nvGraphicFramePr>
        <p:xfrm>
          <a:off x="1681163" y="4271097"/>
          <a:ext cx="1792787" cy="578921"/>
        </p:xfrm>
        <a:graphic>
          <a:graphicData uri="http://schemas.openxmlformats.org/presentationml/2006/ole">
            <mc:AlternateContent xmlns:mc="http://schemas.openxmlformats.org/markup-compatibility/2006">
              <mc:Choice xmlns:v="urn:schemas-microsoft-com:vml" Requires="v">
                <p:oleObj spid="_x0000_s28010" r:id="rId13" imgW="1218960" imgH="393480" progId="Equation.KSEE3">
                  <p:embed/>
                </p:oleObj>
              </mc:Choice>
              <mc:Fallback>
                <p:oleObj r:id="rId13" imgW="1218960" imgH="393480" progId="Equation.KSEE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1163" y="4271097"/>
                        <a:ext cx="1792787" cy="578921"/>
                      </a:xfrm>
                      <a:prstGeom prst="rect">
                        <a:avLst/>
                      </a:prstGeom>
                      <a:noFill/>
                    </p:spPr>
                  </p:pic>
                </p:oleObj>
              </mc:Fallback>
            </mc:AlternateContent>
          </a:graphicData>
        </a:graphic>
      </p:graphicFrame>
      <p:sp>
        <p:nvSpPr>
          <p:cNvPr id="21" name="椭圆形标注 20"/>
          <p:cNvSpPr/>
          <p:nvPr/>
        </p:nvSpPr>
        <p:spPr>
          <a:xfrm>
            <a:off x="5162185" y="564696"/>
            <a:ext cx="2894325" cy="1012969"/>
          </a:xfrm>
          <a:prstGeom prst="wedgeEllipseCallout">
            <a:avLst>
              <a:gd name="adj1" fmla="val -24595"/>
              <a:gd name="adj2" fmla="val 1315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拉格朗日</a:t>
            </a:r>
            <a:r>
              <a:rPr kumimoji="1" lang="zh-CN" altLang="en-US" sz="2400" dirty="0" smtClean="0">
                <a:latin typeface="Microsoft YaHei" charset="-122"/>
                <a:ea typeface="Microsoft YaHei" charset="-122"/>
                <a:cs typeface="Microsoft YaHei" charset="-122"/>
              </a:rPr>
              <a:t>函数</a:t>
            </a:r>
            <a:endParaRPr kumimoji="1" lang="zh-CN" altLang="en-US" sz="2400" dirty="0">
              <a:latin typeface="Microsoft YaHei" charset="-122"/>
              <a:ea typeface="Microsoft YaHei" charset="-122"/>
              <a:cs typeface="Microsoft YaHei" charset="-122"/>
            </a:endParaRPr>
          </a:p>
        </p:txBody>
      </p:sp>
      <p:sp>
        <p:nvSpPr>
          <p:cNvPr id="23" name="Rectangle 1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4262356812"/>
              </p:ext>
            </p:extLst>
          </p:nvPr>
        </p:nvGraphicFramePr>
        <p:xfrm>
          <a:off x="1357313" y="5367338"/>
          <a:ext cx="2527300" cy="976312"/>
        </p:xfrm>
        <a:graphic>
          <a:graphicData uri="http://schemas.openxmlformats.org/presentationml/2006/ole">
            <mc:AlternateContent xmlns:mc="http://schemas.openxmlformats.org/markup-compatibility/2006">
              <mc:Choice xmlns:v="urn:schemas-microsoft-com:vml" Requires="v">
                <p:oleObj spid="_x0000_s28011" name="公式" r:id="rId15" imgW="1117440" imgH="431640" progId="Equation.3">
                  <p:embed/>
                </p:oleObj>
              </mc:Choice>
              <mc:Fallback>
                <p:oleObj name="公式" r:id="rId15" imgW="1117440" imgH="431640" progId="Equation.3">
                  <p:embed/>
                  <p:pic>
                    <p:nvPicPr>
                      <p:cNvPr id="0" name="Object 17"/>
                      <p:cNvPicPr>
                        <a:picLocks noChangeAspect="1" noChangeArrowheads="1"/>
                      </p:cNvPicPr>
                      <p:nvPr/>
                    </p:nvPicPr>
                    <p:blipFill>
                      <a:blip r:embed="rId16"/>
                      <a:srcRect/>
                      <a:stretch>
                        <a:fillRect/>
                      </a:stretch>
                    </p:blipFill>
                    <p:spPr bwMode="auto">
                      <a:xfrm>
                        <a:off x="1357313" y="5367338"/>
                        <a:ext cx="2527300" cy="976312"/>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56866646"/>
              </p:ext>
            </p:extLst>
          </p:nvPr>
        </p:nvGraphicFramePr>
        <p:xfrm>
          <a:off x="6500211" y="4973568"/>
          <a:ext cx="2655336" cy="1236732"/>
        </p:xfrm>
        <a:graphic>
          <a:graphicData uri="http://schemas.openxmlformats.org/presentationml/2006/ole">
            <mc:AlternateContent xmlns:mc="http://schemas.openxmlformats.org/markup-compatibility/2006">
              <mc:Choice xmlns:v="urn:schemas-microsoft-com:vml" Requires="v">
                <p:oleObj spid="_x0000_s28012" name="公式" r:id="rId17" imgW="927000" imgH="431640" progId="Equation.3">
                  <p:embed/>
                </p:oleObj>
              </mc:Choice>
              <mc:Fallback>
                <p:oleObj name="公式" r:id="rId17" imgW="927000" imgH="431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00211" y="4973568"/>
                        <a:ext cx="2655336" cy="1236732"/>
                      </a:xfrm>
                      <a:prstGeom prst="rect">
                        <a:avLst/>
                      </a:prstGeom>
                      <a:noFill/>
                    </p:spPr>
                  </p:pic>
                </p:oleObj>
              </mc:Fallback>
            </mc:AlternateContent>
          </a:graphicData>
        </a:graphic>
      </p:graphicFrame>
      <p:sp>
        <p:nvSpPr>
          <p:cNvPr id="28" name="椭圆形标注 27"/>
          <p:cNvSpPr/>
          <p:nvPr/>
        </p:nvSpPr>
        <p:spPr>
          <a:xfrm>
            <a:off x="0" y="3623913"/>
            <a:ext cx="1586862" cy="647184"/>
          </a:xfrm>
          <a:prstGeom prst="wedgeEllipseCallout">
            <a:avLst>
              <a:gd name="adj1" fmla="val 25653"/>
              <a:gd name="adj2" fmla="val 848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dirty="0" smtClean="0">
                <a:latin typeface="Microsoft YaHei" charset="-122"/>
                <a:ea typeface="Microsoft YaHei" charset="-122"/>
                <a:cs typeface="Microsoft YaHei" charset="-122"/>
              </a:rPr>
              <a:t>偏分求导</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893114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457657" y="2110057"/>
            <a:ext cx="8846764" cy="1938992"/>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假设消费者用收入</a:t>
            </a:r>
            <a:r>
              <a:rPr kumimoji="1" lang="en-US" altLang="zh-CN" sz="2000" dirty="0" smtClean="0">
                <a:latin typeface="Microsoft YaHei" charset="-122"/>
                <a:ea typeface="Microsoft YaHei" charset="-122"/>
                <a:cs typeface="Microsoft YaHei" charset="-122"/>
              </a:rPr>
              <a:t>I</a:t>
            </a:r>
            <a:r>
              <a:rPr kumimoji="1" lang="zh-CN" altLang="en-US" sz="2000" dirty="0" smtClean="0">
                <a:latin typeface="Microsoft YaHei" charset="-122"/>
                <a:ea typeface="Microsoft YaHei" charset="-122"/>
                <a:cs typeface="Microsoft YaHei" charset="-122"/>
              </a:rPr>
              <a:t>，只消费两种商品</a:t>
            </a:r>
            <a:r>
              <a:rPr kumimoji="1" lang="en-US" altLang="zh-CN" sz="2000" dirty="0" smtClean="0">
                <a:latin typeface="Microsoft YaHei" charset="-122"/>
                <a:ea typeface="Microsoft YaHei" charset="-122"/>
                <a:cs typeface="Microsoft YaHei" charset="-122"/>
              </a:rPr>
              <a:t>X</a:t>
            </a:r>
            <a:r>
              <a:rPr kumimoji="1" lang="zh-CN" altLang="en-US" sz="2000" dirty="0" smtClean="0">
                <a:latin typeface="Microsoft YaHei" charset="-122"/>
                <a:ea typeface="Microsoft YaHei" charset="-122"/>
                <a:cs typeface="Microsoft YaHei" charset="-122"/>
              </a:rPr>
              <a:t>和</a:t>
            </a:r>
            <a:r>
              <a:rPr kumimoji="1" lang="en-US" altLang="zh-CN" sz="2000" dirty="0" smtClean="0">
                <a:latin typeface="Microsoft YaHei" charset="-122"/>
                <a:ea typeface="Microsoft YaHei" charset="-122"/>
                <a:cs typeface="Microsoft YaHei" charset="-122"/>
              </a:rPr>
              <a:t>Y</a:t>
            </a:r>
            <a:r>
              <a:rPr kumimoji="1" lang="zh-CN" altLang="en-US" sz="2000" dirty="0" smtClean="0">
                <a:latin typeface="Microsoft YaHei" charset="-122"/>
                <a:ea typeface="Microsoft YaHei" charset="-122"/>
                <a:cs typeface="Microsoft YaHei" charset="-122"/>
              </a:rPr>
              <a:t>，其效用函数：</a:t>
            </a:r>
            <a:r>
              <a:rPr kumimoji="1" lang="en-US" altLang="zh-CN" sz="2000" dirty="0" smtClean="0">
                <a:latin typeface="Microsoft YaHei" charset="-122"/>
                <a:ea typeface="Microsoft YaHei" charset="-122"/>
                <a:cs typeface="Microsoft YaHei" charset="-122"/>
              </a:rPr>
              <a:t>U=</a:t>
            </a:r>
            <a:r>
              <a:rPr lang="en-US" altLang="zh-CN" sz="2000" dirty="0" smtClean="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Y</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商品的价格为</a:t>
            </a:r>
            <a:r>
              <a:rPr lang="en-US" altLang="zh-CN" sz="2000" dirty="0">
                <a:latin typeface="Microsoft YaHei" charset="-122"/>
                <a:ea typeface="Microsoft YaHei" charset="-122"/>
                <a:cs typeface="Microsoft YaHei" charset="-122"/>
              </a:rPr>
              <a:t>P</a:t>
            </a:r>
            <a:r>
              <a:rPr lang="en-US" altLang="zh-CN" sz="2000" baseline="-25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商品的价格为</a:t>
            </a:r>
            <a:r>
              <a:rPr lang="en-US" altLang="zh-CN" sz="2000" dirty="0" smtClean="0">
                <a:latin typeface="Microsoft YaHei" charset="-122"/>
                <a:ea typeface="Microsoft YaHei" charset="-122"/>
                <a:cs typeface="Microsoft YaHei" charset="-122"/>
              </a:rPr>
              <a:t>P</a:t>
            </a:r>
            <a:r>
              <a:rPr lang="en-US" altLang="zh-CN" sz="2000" baseline="-25000" dirty="0" smtClean="0">
                <a:latin typeface="Microsoft YaHei" charset="-122"/>
                <a:ea typeface="Microsoft YaHei" charset="-122"/>
                <a:cs typeface="Microsoft YaHei" charset="-122"/>
              </a:rPr>
              <a:t>Y</a:t>
            </a:r>
            <a:r>
              <a:rPr lang="zh-CN" altLang="en-US" sz="2000" dirty="0" smtClean="0">
                <a:latin typeface="Microsoft YaHei" charset="-122"/>
                <a:ea typeface="Microsoft YaHei" charset="-122"/>
                <a:cs typeface="Microsoft YaHei" charset="-122"/>
              </a:rPr>
              <a:t>，于是收入约束为</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P</a:t>
            </a:r>
            <a:r>
              <a:rPr lang="en-US" altLang="zh-CN" sz="2000" baseline="-25000" dirty="0" smtClean="0">
                <a:latin typeface="Microsoft YaHei" charset="-122"/>
                <a:ea typeface="Microsoft YaHei" charset="-122"/>
                <a:cs typeface="Microsoft YaHei" charset="-122"/>
              </a:rPr>
              <a:t>X</a:t>
            </a:r>
            <a:r>
              <a:rPr lang="en-US" altLang="zh-CN" sz="2000" dirty="0" smtClean="0">
                <a:latin typeface="Microsoft YaHei" charset="-122"/>
                <a:ea typeface="Microsoft YaHei" charset="-122"/>
                <a:cs typeface="Microsoft YaHei" charset="-122"/>
              </a:rPr>
              <a:t>X+ </a:t>
            </a:r>
            <a:r>
              <a:rPr lang="en-US" altLang="zh-CN" sz="2000" dirty="0" smtClean="0">
                <a:latin typeface="Microsoft YaHei" charset="-122"/>
                <a:ea typeface="Microsoft YaHei" charset="-122"/>
                <a:cs typeface="Microsoft YaHei" charset="-122"/>
              </a:rPr>
              <a:t>P</a:t>
            </a:r>
            <a:r>
              <a:rPr lang="en-US" altLang="zh-CN" sz="2000" baseline="-25000" dirty="0">
                <a:latin typeface="Microsoft YaHei" charset="-122"/>
                <a:ea typeface="Microsoft YaHei" charset="-122"/>
                <a:cs typeface="Microsoft YaHei" charset="-122"/>
              </a:rPr>
              <a:t>Y</a:t>
            </a:r>
            <a:r>
              <a:rPr lang="en-US" altLang="zh-CN" sz="2000" dirty="0" smtClean="0">
                <a:latin typeface="Microsoft YaHei" charset="-122"/>
                <a:ea typeface="Microsoft YaHei" charset="-122"/>
                <a:cs typeface="Microsoft YaHei" charset="-122"/>
              </a:rPr>
              <a:t>Y=I</a:t>
            </a:r>
            <a:r>
              <a:rPr lang="zh-CN" altLang="en-US" sz="2000" dirty="0" smtClean="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该消费者效用最大化的条件为：</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a:latin typeface="Microsoft YaHei" charset="-122"/>
              <a:ea typeface="Microsoft YaHei" charset="-122"/>
              <a:cs typeface="Microsoft YaHei" charset="-122"/>
            </a:endParaRPr>
          </a:p>
        </p:txBody>
      </p:sp>
      <p:graphicFrame>
        <p:nvGraphicFramePr>
          <p:cNvPr id="13" name="对象 12"/>
          <p:cNvGraphicFramePr>
            <a:graphicFrameLocks noChangeAspect="1"/>
          </p:cNvGraphicFramePr>
          <p:nvPr/>
        </p:nvGraphicFramePr>
        <p:xfrm>
          <a:off x="4186989" y="3185379"/>
          <a:ext cx="1726259" cy="804011"/>
        </p:xfrm>
        <a:graphic>
          <a:graphicData uri="http://schemas.openxmlformats.org/presentationml/2006/ole">
            <mc:AlternateContent xmlns:mc="http://schemas.openxmlformats.org/markup-compatibility/2006">
              <mc:Choice xmlns:v="urn:schemas-microsoft-com:vml" Requires="v">
                <p:oleObj spid="_x0000_s29757" r:id="rId9" imgW="927000" imgH="431640" progId="Equation.KSEE3">
                  <p:embed/>
                </p:oleObj>
              </mc:Choice>
              <mc:Fallback>
                <p:oleObj r:id="rId9" imgW="927000" imgH="43164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6989" y="3185379"/>
                        <a:ext cx="1726259" cy="804011"/>
                      </a:xfrm>
                      <a:prstGeom prst="rect">
                        <a:avLst/>
                      </a:prstGeom>
                      <a:noFill/>
                    </p:spPr>
                  </p:pic>
                </p:oleObj>
              </mc:Fallback>
            </mc:AlternateContent>
          </a:graphicData>
        </a:graphic>
      </p:graphicFrame>
      <p:sp>
        <p:nvSpPr>
          <p:cNvPr id="14" name="圆角矩形 13"/>
          <p:cNvSpPr/>
          <p:nvPr/>
        </p:nvSpPr>
        <p:spPr>
          <a:xfrm>
            <a:off x="596310" y="1376390"/>
            <a:ext cx="257751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推导方式二：了解</a:t>
            </a:r>
            <a:endParaRPr kumimoji="1" lang="zh-CN" altLang="en-US" sz="2000" dirty="0">
              <a:latin typeface="Microsoft YaHei" charset="-122"/>
              <a:ea typeface="Microsoft YaHei" charset="-122"/>
              <a:cs typeface="Microsoft YaHei" charset="-122"/>
            </a:endParaRPr>
          </a:p>
        </p:txBody>
      </p:sp>
      <p:sp>
        <p:nvSpPr>
          <p:cNvPr id="5"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2855886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57657" y="2183246"/>
            <a:ext cx="11445584" cy="2862322"/>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消费者均衡：研究</a:t>
            </a:r>
            <a:r>
              <a:rPr kumimoji="1" lang="zh-CN" altLang="en-US" sz="2400" dirty="0">
                <a:latin typeface="Microsoft YaHei" charset="-122"/>
                <a:ea typeface="Microsoft YaHei" charset="-122"/>
                <a:cs typeface="Microsoft YaHei" charset="-122"/>
              </a:rPr>
              <a:t>单个</a:t>
            </a:r>
            <a:r>
              <a:rPr kumimoji="1" lang="zh-CN" altLang="en-US" sz="2400" dirty="0" smtClean="0">
                <a:latin typeface="Microsoft YaHei" charset="-122"/>
                <a:ea typeface="Microsoft YaHei" charset="-122"/>
                <a:cs typeface="Microsoft YaHei" charset="-122"/>
              </a:rPr>
              <a:t>消费者</a:t>
            </a:r>
            <a:r>
              <a:rPr kumimoji="1" lang="zh-CN" altLang="en-US" sz="2400" dirty="0">
                <a:latin typeface="Microsoft YaHei" charset="-122"/>
                <a:ea typeface="Microsoft YaHei" charset="-122"/>
                <a:cs typeface="Microsoft YaHei" charset="-122"/>
              </a:rPr>
              <a:t>如何把</a:t>
            </a:r>
            <a:r>
              <a:rPr kumimoji="1" lang="zh-CN" altLang="en-US" sz="2400" dirty="0">
                <a:solidFill>
                  <a:srgbClr val="FF0000"/>
                </a:solidFill>
                <a:latin typeface="Microsoft YaHei" charset="-122"/>
                <a:ea typeface="Microsoft YaHei" charset="-122"/>
                <a:cs typeface="Microsoft YaHei" charset="-122"/>
              </a:rPr>
              <a:t>有限的货币收入</a:t>
            </a:r>
            <a:r>
              <a:rPr kumimoji="1" lang="zh-CN" altLang="en-US" sz="2400" dirty="0">
                <a:latin typeface="Microsoft YaHei" charset="-122"/>
                <a:ea typeface="Microsoft YaHei" charset="-122"/>
                <a:cs typeface="Microsoft YaHei" charset="-122"/>
              </a:rPr>
              <a:t>分配在对各种商品的购买中获得</a:t>
            </a:r>
            <a:r>
              <a:rPr kumimoji="1" lang="zh-CN" altLang="en-US" sz="2400" dirty="0">
                <a:solidFill>
                  <a:srgbClr val="FF0000"/>
                </a:solidFill>
                <a:latin typeface="Microsoft YaHei" charset="-122"/>
                <a:ea typeface="Microsoft YaHei" charset="-122"/>
                <a:cs typeface="Microsoft YaHei" charset="-122"/>
              </a:rPr>
              <a:t>效用的最大化</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假设消费者用收入</a:t>
            </a:r>
            <a:r>
              <a:rPr kumimoji="1" lang="en-US" altLang="zh-CN" sz="2400" dirty="0" smtClean="0">
                <a:latin typeface="Microsoft YaHei" charset="-122"/>
                <a:ea typeface="Microsoft YaHei" charset="-122"/>
                <a:cs typeface="Microsoft YaHei" charset="-122"/>
              </a:rPr>
              <a:t>I</a:t>
            </a:r>
            <a:r>
              <a:rPr kumimoji="1" lang="zh-CN" altLang="en-US" sz="2400" dirty="0" smtClean="0">
                <a:latin typeface="Microsoft YaHei" charset="-122"/>
                <a:ea typeface="Microsoft YaHei" charset="-122"/>
                <a:cs typeface="Microsoft YaHei" charset="-122"/>
              </a:rPr>
              <a:t>，只消费两种商品</a:t>
            </a:r>
            <a:r>
              <a:rPr kumimoji="1" lang="en-US" altLang="zh-CN" sz="2400" dirty="0" smtClean="0">
                <a:latin typeface="Microsoft YaHei" charset="-122"/>
                <a:ea typeface="Microsoft YaHei" charset="-122"/>
                <a:cs typeface="Microsoft YaHei" charset="-122"/>
              </a:rPr>
              <a:t>X</a:t>
            </a:r>
            <a:r>
              <a:rPr kumimoji="1" lang="zh-CN" altLang="en-US" sz="2400" dirty="0" smtClean="0">
                <a:latin typeface="Microsoft YaHei" charset="-122"/>
                <a:ea typeface="Microsoft YaHei" charset="-122"/>
                <a:cs typeface="Microsoft YaHei" charset="-122"/>
              </a:rPr>
              <a:t>和</a:t>
            </a:r>
            <a:r>
              <a:rPr kumimoji="1" lang="en-US" altLang="zh-CN" sz="2400" dirty="0" smtClean="0">
                <a:latin typeface="Microsoft YaHei" charset="-122"/>
                <a:ea typeface="Microsoft YaHei" charset="-122"/>
                <a:cs typeface="Microsoft YaHei" charset="-122"/>
              </a:rPr>
              <a:t>Y</a:t>
            </a:r>
            <a:r>
              <a:rPr kumimoji="1" lang="zh-CN" altLang="en-US" sz="2400" dirty="0" smtClean="0">
                <a:latin typeface="Microsoft YaHei" charset="-122"/>
                <a:ea typeface="Microsoft YaHei" charset="-122"/>
                <a:cs typeface="Microsoft YaHei" charset="-122"/>
              </a:rPr>
              <a:t>，其效用函数：</a:t>
            </a:r>
            <a:r>
              <a:rPr kumimoji="1" lang="en-US" altLang="zh-CN" sz="2400" dirty="0" smtClean="0">
                <a:latin typeface="Microsoft YaHei" charset="-122"/>
                <a:ea typeface="Microsoft YaHei" charset="-122"/>
                <a:cs typeface="Microsoft YaHei" charset="-122"/>
              </a:rPr>
              <a:t>U=</a:t>
            </a:r>
            <a:r>
              <a:rPr lang="en-US" altLang="zh-CN" sz="2400" dirty="0" smtClean="0">
                <a:latin typeface="Microsoft YaHei" charset="-122"/>
                <a:ea typeface="Microsoft YaHei" charset="-122"/>
                <a:cs typeface="Microsoft YaHei" charset="-122"/>
              </a:rPr>
              <a:t>U</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Y</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P</a:t>
            </a:r>
            <a:r>
              <a:rPr lang="en-US" altLang="zh-CN" sz="2400" baseline="-250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商品的价格为</a:t>
            </a:r>
            <a:r>
              <a:rPr lang="en-US" altLang="zh-CN" sz="2400" dirty="0" smtClean="0">
                <a:latin typeface="Microsoft YaHei" charset="-122"/>
                <a:ea typeface="Microsoft YaHei" charset="-122"/>
                <a:cs typeface="Microsoft YaHei" charset="-122"/>
              </a:rPr>
              <a:t>P</a:t>
            </a:r>
            <a:r>
              <a:rPr lang="en-US" altLang="zh-CN" sz="2400" baseline="-25000" dirty="0" smtClean="0">
                <a:latin typeface="Microsoft YaHei" charset="-122"/>
                <a:ea typeface="Microsoft YaHei" charset="-122"/>
                <a:cs typeface="Microsoft YaHei" charset="-122"/>
              </a:rPr>
              <a:t>Y</a:t>
            </a:r>
            <a:r>
              <a:rPr lang="zh-CN" altLang="en-US" sz="2400" dirty="0" smtClean="0">
                <a:latin typeface="Microsoft YaHei" charset="-122"/>
                <a:ea typeface="Microsoft YaHei" charset="-122"/>
                <a:cs typeface="Microsoft YaHei" charset="-122"/>
              </a:rPr>
              <a:t>，于是收入约束为</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P</a:t>
            </a:r>
            <a:r>
              <a:rPr lang="en-US" altLang="zh-CN" sz="2400" baseline="-25000" dirty="0" smtClean="0">
                <a:latin typeface="Microsoft YaHei" charset="-122"/>
                <a:ea typeface="Microsoft YaHei" charset="-122"/>
                <a:cs typeface="Microsoft YaHei" charset="-122"/>
              </a:rPr>
              <a:t>X</a:t>
            </a:r>
            <a:r>
              <a:rPr lang="en-US" altLang="zh-CN" sz="2400" dirty="0" smtClean="0">
                <a:latin typeface="Microsoft YaHei" charset="-122"/>
                <a:ea typeface="Microsoft YaHei" charset="-122"/>
                <a:cs typeface="Microsoft YaHei" charset="-122"/>
              </a:rPr>
              <a:t>X+ </a:t>
            </a:r>
            <a:r>
              <a:rPr lang="en-US" altLang="zh-CN" sz="2400" dirty="0" smtClean="0">
                <a:latin typeface="Microsoft YaHei" charset="-122"/>
                <a:ea typeface="Microsoft YaHei" charset="-122"/>
                <a:cs typeface="Microsoft YaHei" charset="-122"/>
              </a:rPr>
              <a:t>P</a:t>
            </a:r>
            <a:r>
              <a:rPr lang="en-US" altLang="zh-CN" sz="2400" baseline="-25000" dirty="0">
                <a:latin typeface="Microsoft YaHei" charset="-122"/>
                <a:ea typeface="Microsoft YaHei" charset="-122"/>
                <a:cs typeface="Microsoft YaHei" charset="-122"/>
              </a:rPr>
              <a:t>Y</a:t>
            </a:r>
            <a:r>
              <a:rPr lang="en-US" altLang="zh-CN" sz="2400" dirty="0" smtClean="0">
                <a:latin typeface="Microsoft YaHei" charset="-122"/>
                <a:ea typeface="Microsoft YaHei" charset="-122"/>
                <a:cs typeface="Microsoft YaHei" charset="-122"/>
              </a:rPr>
              <a:t>Y=I</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该消费者效用最大化的条件为：</a:t>
            </a:r>
            <a:endParaRPr lang="en-US" altLang="zh-CN" sz="24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600617076"/>
              </p:ext>
            </p:extLst>
          </p:nvPr>
        </p:nvGraphicFramePr>
        <p:xfrm>
          <a:off x="4996883" y="4516021"/>
          <a:ext cx="2198234" cy="1023835"/>
        </p:xfrm>
        <a:graphic>
          <a:graphicData uri="http://schemas.openxmlformats.org/presentationml/2006/ole">
            <mc:AlternateContent xmlns:mc="http://schemas.openxmlformats.org/markup-compatibility/2006">
              <mc:Choice xmlns:v="urn:schemas-microsoft-com:vml" Requires="v">
                <p:oleObj spid="_x0000_s64527" r:id="rId9" imgW="927000" imgH="431640" progId="Equation.KSEE3">
                  <p:embed/>
                </p:oleObj>
              </mc:Choice>
              <mc:Fallback>
                <p:oleObj r:id="rId9" imgW="927000" imgH="43164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6883" y="4516021"/>
                        <a:ext cx="2198234" cy="1023835"/>
                      </a:xfrm>
                      <a:prstGeom prst="rect">
                        <a:avLst/>
                      </a:prstGeom>
                      <a:noFill/>
                    </p:spPr>
                  </p:pic>
                </p:oleObj>
              </mc:Fallback>
            </mc:AlternateContent>
          </a:graphicData>
        </a:graphic>
      </p:graphicFrame>
      <p:sp>
        <p:nvSpPr>
          <p:cNvPr id="13" name="心形 12"/>
          <p:cNvSpPr/>
          <p:nvPr/>
        </p:nvSpPr>
        <p:spPr>
          <a:xfrm>
            <a:off x="7370083" y="4718680"/>
            <a:ext cx="545432" cy="523228"/>
          </a:xfrm>
          <a:prstGeom prst="hear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009650" y="5547228"/>
            <a:ext cx="10246979" cy="1200329"/>
          </a:xfrm>
          <a:prstGeom prst="rect">
            <a:avLst/>
          </a:prstGeom>
          <a:ln>
            <a:solidFill>
              <a:schemeClr val="tx1"/>
            </a:solidFill>
          </a:ln>
        </p:spPr>
        <p:txBody>
          <a:bodyPr wrap="square">
            <a:spAutoFit/>
          </a:bodyPr>
          <a:lstStyle/>
          <a:p>
            <a:pPr>
              <a:lnSpc>
                <a:spcPct val="150000"/>
              </a:lnSpc>
            </a:pPr>
            <a:r>
              <a:rPr lang="zh-CN" altLang="en-US" sz="2400" b="1" dirty="0">
                <a:latin typeface="Microsoft YaHei" charset="-122"/>
                <a:ea typeface="Microsoft YaHei" charset="-122"/>
                <a:cs typeface="Microsoft YaHei" charset="-122"/>
              </a:rPr>
              <a:t>均衡条件的含义：</a:t>
            </a:r>
            <a:r>
              <a:rPr lang="zh-CN" altLang="en-US" sz="2400" dirty="0" smtClean="0">
                <a:latin typeface="Microsoft YaHei" charset="-122"/>
                <a:ea typeface="Microsoft YaHei" charset="-122"/>
                <a:cs typeface="Microsoft YaHei" charset="-122"/>
              </a:rPr>
              <a:t>消费者使</a:t>
            </a:r>
            <a:r>
              <a:rPr lang="zh-CN" altLang="en-US" sz="2400" dirty="0">
                <a:latin typeface="Microsoft YaHei" charset="-122"/>
                <a:ea typeface="Microsoft YaHei" charset="-122"/>
                <a:cs typeface="Microsoft YaHei" charset="-122"/>
              </a:rPr>
              <a:t>自己花费在各种商品购买上的最后一元钱带来的边际效用相等，也称等边际效用原则。</a:t>
            </a:r>
          </a:p>
        </p:txBody>
      </p:sp>
    </p:spTree>
    <p:extLst>
      <p:ext uri="{BB962C8B-B14F-4D97-AF65-F5344CB8AC3E}">
        <p14:creationId xmlns:p14="http://schemas.microsoft.com/office/powerpoint/2010/main" val="62170488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632628369"/>
              </p:ext>
            </p:extLst>
          </p:nvPr>
        </p:nvGraphicFramePr>
        <p:xfrm>
          <a:off x="9155547" y="4292081"/>
          <a:ext cx="1946405" cy="906545"/>
        </p:xfrm>
        <a:graphic>
          <a:graphicData uri="http://schemas.openxmlformats.org/presentationml/2006/ole">
            <mc:AlternateContent xmlns:mc="http://schemas.openxmlformats.org/markup-compatibility/2006">
              <mc:Choice xmlns:v="urn:schemas-microsoft-com:vml" Requires="v">
                <p:oleObj spid="_x0000_s1028"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547" y="4292081"/>
                        <a:ext cx="1946405" cy="906545"/>
                      </a:xfrm>
                      <a:prstGeom prst="rect">
                        <a:avLst/>
                      </a:prstGeom>
                      <a:noFill/>
                      <a:ln>
                        <a:solidFill>
                          <a:srgbClr val="FF0000"/>
                        </a:solidFill>
                      </a:ln>
                    </p:spPr>
                  </p:pic>
                </p:oleObj>
              </mc:Fallback>
            </mc:AlternateContent>
          </a:graphicData>
        </a:graphic>
      </p:graphicFrame>
      <p:sp>
        <p:nvSpPr>
          <p:cNvPr id="2" name="文本框 1"/>
          <p:cNvSpPr txBox="1"/>
          <p:nvPr/>
        </p:nvSpPr>
        <p:spPr>
          <a:xfrm>
            <a:off x="751221" y="4061249"/>
            <a:ext cx="3996267"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MU</a:t>
            </a:r>
            <a:r>
              <a:rPr kumimoji="1" lang="en-US" altLang="zh-CN" sz="2400" baseline="-25000" dirty="0" smtClean="0">
                <a:latin typeface="Microsoft YaHei" charset="-122"/>
                <a:ea typeface="Microsoft YaHei" charset="-122"/>
                <a:cs typeface="Microsoft YaHei" charset="-122"/>
              </a:rPr>
              <a:t>X</a:t>
            </a:r>
            <a:r>
              <a:rPr kumimoji="1" lang="zh-CN" altLang="en-US" sz="2400" dirty="0" smtClean="0">
                <a:latin typeface="Microsoft YaHei" charset="-122"/>
                <a:ea typeface="Microsoft YaHei" charset="-122"/>
                <a:cs typeface="Microsoft YaHei" charset="-122"/>
              </a:rPr>
              <a:t>：商品</a:t>
            </a:r>
            <a:r>
              <a:rPr kumimoji="1" lang="en-US" altLang="zh-CN" sz="2400" dirty="0" smtClean="0">
                <a:latin typeface="Microsoft YaHei" charset="-122"/>
                <a:ea typeface="Microsoft YaHei" charset="-122"/>
                <a:cs typeface="Microsoft YaHei" charset="-122"/>
              </a:rPr>
              <a:t>X</a:t>
            </a:r>
            <a:r>
              <a:rPr kumimoji="1" lang="zh-CN" altLang="en-US" sz="2400" dirty="0" smtClean="0">
                <a:latin typeface="Microsoft YaHei" charset="-122"/>
                <a:ea typeface="Microsoft YaHei" charset="-122"/>
                <a:cs typeface="Microsoft YaHei" charset="-122"/>
              </a:rPr>
              <a:t>的边际效用。</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3" name="矩形 2"/>
              <p:cNvSpPr/>
              <p:nvPr/>
            </p:nvSpPr>
            <p:spPr>
              <a:xfrm>
                <a:off x="751221" y="4819142"/>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smtClean="0">
                    <a:latin typeface="Microsoft YaHei" charset="-122"/>
                    <a:ea typeface="Microsoft YaHei" charset="-122"/>
                    <a:cs typeface="Microsoft YaHei" charset="-122"/>
                  </a:rPr>
                  <a:t>X</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X</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smtClean="0">
                    <a:solidFill>
                      <a:schemeClr val="tx1">
                        <a:lumMod val="50000"/>
                      </a:schemeClr>
                    </a:solidFill>
                    <a:latin typeface="Microsoft YaHei" charset="-122"/>
                    <a:ea typeface="Microsoft YaHei" charset="-122"/>
                    <a:cs typeface="Microsoft YaHei" charset="-122"/>
                  </a:rPr>
                  <a:t>Y</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3" name="矩形 2"/>
              <p:cNvSpPr>
                <a:spLocks noRot="1" noChangeAspect="1" noMove="1" noResize="1" noEditPoints="1" noAdjustHandles="1" noChangeArrowheads="1" noChangeShapeType="1" noTextEdit="1"/>
              </p:cNvSpPr>
              <p:nvPr/>
            </p:nvSpPr>
            <p:spPr>
              <a:xfrm>
                <a:off x="751221" y="4819142"/>
                <a:ext cx="3135601" cy="856517"/>
              </a:xfrm>
              <a:prstGeom prst="rect">
                <a:avLst/>
              </a:prstGeom>
              <a:blipFill rotWithShape="0">
                <a:blip r:embed="rId11"/>
                <a:stretch>
                  <a:fillRect l="-3883" b="-4286"/>
                </a:stretch>
              </a:blipFill>
            </p:spPr>
            <p:txBody>
              <a:bodyPr/>
              <a:lstStyle/>
              <a:p>
                <a:r>
                  <a:rPr lang="zh-CN" altLang="en-US">
                    <a:noFill/>
                  </a:rPr>
                  <a:t> </a:t>
                </a:r>
              </a:p>
            </p:txBody>
          </p:sp>
        </mc:Fallback>
      </mc:AlternateContent>
      <p:sp>
        <p:nvSpPr>
          <p:cNvPr id="13" name="文本框 12"/>
          <p:cNvSpPr txBox="1"/>
          <p:nvPr/>
        </p:nvSpPr>
        <p:spPr>
          <a:xfrm>
            <a:off x="4747488" y="4061249"/>
            <a:ext cx="3996267"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MU</a:t>
            </a:r>
            <a:r>
              <a:rPr kumimoji="1" lang="en-US" altLang="zh-CN" sz="2400" baseline="-25000" dirty="0">
                <a:latin typeface="Microsoft YaHei" charset="-122"/>
                <a:ea typeface="Microsoft YaHei" charset="-122"/>
                <a:cs typeface="Microsoft YaHei" charset="-122"/>
              </a:rPr>
              <a:t>Y</a:t>
            </a:r>
            <a:r>
              <a:rPr kumimoji="1" lang="zh-CN" altLang="en-US" sz="2400" dirty="0" smtClean="0">
                <a:latin typeface="Microsoft YaHei" charset="-122"/>
                <a:ea typeface="Microsoft YaHei" charset="-122"/>
                <a:cs typeface="Microsoft YaHei" charset="-122"/>
              </a:rPr>
              <a:t>：商品</a:t>
            </a:r>
            <a:r>
              <a:rPr kumimoji="1" lang="en-US" altLang="zh-CN" sz="2400" dirty="0">
                <a:latin typeface="Microsoft YaHei" charset="-122"/>
                <a:ea typeface="Microsoft YaHei" charset="-122"/>
                <a:cs typeface="Microsoft YaHei" charset="-122"/>
              </a:rPr>
              <a:t>Y</a:t>
            </a:r>
            <a:r>
              <a:rPr kumimoji="1" lang="zh-CN" altLang="en-US" sz="2400" dirty="0" smtClean="0">
                <a:latin typeface="Microsoft YaHei" charset="-122"/>
                <a:ea typeface="Microsoft YaHei" charset="-122"/>
                <a:cs typeface="Microsoft YaHei" charset="-122"/>
              </a:rPr>
              <a:t>的边际效用。</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14" name="矩形 13"/>
              <p:cNvSpPr/>
              <p:nvPr/>
            </p:nvSpPr>
            <p:spPr>
              <a:xfrm>
                <a:off x="4747488" y="4819142"/>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a:latin typeface="Microsoft YaHei" charset="-122"/>
                    <a:ea typeface="Microsoft YaHei" charset="-122"/>
                    <a:cs typeface="Microsoft YaHei" charset="-122"/>
                  </a:rPr>
                  <a:t>Y</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b="0" i="0" dirty="0" smtClean="0">
                            <a:solidFill>
                              <a:schemeClr val="tx1">
                                <a:lumMod val="50000"/>
                              </a:schemeClr>
                            </a:solidFill>
                            <a:latin typeface="Cambria Math" charset="0"/>
                            <a:ea typeface="Microsoft YaHei" charset="-122"/>
                            <a:cs typeface="Microsoft YaHei" charset="-122"/>
                          </a:rPr>
                          <m:t>Y</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a:solidFill>
                      <a:schemeClr val="tx1">
                        <a:lumMod val="50000"/>
                      </a:schemeClr>
                    </a:solidFill>
                    <a:latin typeface="Microsoft YaHei" charset="-122"/>
                    <a:ea typeface="Microsoft YaHei" charset="-122"/>
                    <a:cs typeface="Microsoft YaHei" charset="-122"/>
                  </a:rPr>
                  <a:t>X</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747488" y="4819142"/>
                <a:ext cx="3135601" cy="856517"/>
              </a:xfrm>
              <a:prstGeom prst="rect">
                <a:avLst/>
              </a:prstGeom>
              <a:blipFill rotWithShape="0">
                <a:blip r:embed="rId12"/>
                <a:stretch>
                  <a:fillRect l="-4086" b="-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03131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632628369"/>
              </p:ext>
            </p:extLst>
          </p:nvPr>
        </p:nvGraphicFramePr>
        <p:xfrm>
          <a:off x="9155547" y="4292081"/>
          <a:ext cx="1946405" cy="906545"/>
        </p:xfrm>
        <a:graphic>
          <a:graphicData uri="http://schemas.openxmlformats.org/presentationml/2006/ole">
            <mc:AlternateContent xmlns:mc="http://schemas.openxmlformats.org/markup-compatibility/2006">
              <mc:Choice xmlns:v="urn:schemas-microsoft-com:vml" Requires="v">
                <p:oleObj spid="_x0000_s69636"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547" y="4292081"/>
                        <a:ext cx="1946405" cy="906545"/>
                      </a:xfrm>
                      <a:prstGeom prst="rect">
                        <a:avLst/>
                      </a:prstGeom>
                      <a:noFill/>
                      <a:ln>
                        <a:solidFill>
                          <a:srgbClr val="FF0000"/>
                        </a:solidFill>
                      </a:ln>
                    </p:spPr>
                  </p:pic>
                </p:oleObj>
              </mc:Fallback>
            </mc:AlternateContent>
          </a:graphicData>
        </a:graphic>
      </p:graphicFrame>
      <mc:AlternateContent xmlns:mc="http://schemas.openxmlformats.org/markup-compatibility/2006">
        <mc:Choice xmlns:a14="http://schemas.microsoft.com/office/drawing/2010/main" Requires="a14">
          <p:sp>
            <p:nvSpPr>
              <p:cNvPr id="3" name="矩形 2"/>
              <p:cNvSpPr/>
              <p:nvPr/>
            </p:nvSpPr>
            <p:spPr>
              <a:xfrm>
                <a:off x="751221"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smtClean="0">
                    <a:latin typeface="Microsoft YaHei" charset="-122"/>
                    <a:ea typeface="Microsoft YaHei" charset="-122"/>
                    <a:cs typeface="Microsoft YaHei" charset="-122"/>
                  </a:rPr>
                  <a:t>X</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X</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smtClean="0">
                    <a:solidFill>
                      <a:schemeClr val="tx1">
                        <a:lumMod val="50000"/>
                      </a:schemeClr>
                    </a:solidFill>
                    <a:latin typeface="Microsoft YaHei" charset="-122"/>
                    <a:ea typeface="Microsoft YaHei" charset="-122"/>
                    <a:cs typeface="Microsoft YaHei" charset="-122"/>
                  </a:rPr>
                  <a:t>Y</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3" name="矩形 2"/>
              <p:cNvSpPr>
                <a:spLocks noRot="1" noChangeAspect="1" noMove="1" noResize="1" noEditPoints="1" noAdjustHandles="1" noChangeArrowheads="1" noChangeShapeType="1" noTextEdit="1"/>
              </p:cNvSpPr>
              <p:nvPr/>
            </p:nvSpPr>
            <p:spPr>
              <a:xfrm>
                <a:off x="751221" y="3658993"/>
                <a:ext cx="3135601" cy="856517"/>
              </a:xfrm>
              <a:prstGeom prst="rect">
                <a:avLst/>
              </a:prstGeom>
              <a:blipFill rotWithShape="0">
                <a:blip r:embed="rId11"/>
                <a:stretch>
                  <a:fillRect l="-3883" b="-35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47488"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a:latin typeface="Microsoft YaHei" charset="-122"/>
                    <a:ea typeface="Microsoft YaHei" charset="-122"/>
                    <a:cs typeface="Microsoft YaHei" charset="-122"/>
                  </a:rPr>
                  <a:t>Y</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b="0" i="0" dirty="0" smtClean="0">
                            <a:solidFill>
                              <a:schemeClr val="tx1">
                                <a:lumMod val="50000"/>
                              </a:schemeClr>
                            </a:solidFill>
                            <a:latin typeface="Cambria Math" charset="0"/>
                            <a:ea typeface="Microsoft YaHei" charset="-122"/>
                            <a:cs typeface="Microsoft YaHei" charset="-122"/>
                          </a:rPr>
                          <m:t>Y</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a:solidFill>
                      <a:schemeClr val="tx1">
                        <a:lumMod val="50000"/>
                      </a:schemeClr>
                    </a:solidFill>
                    <a:latin typeface="Microsoft YaHei" charset="-122"/>
                    <a:ea typeface="Microsoft YaHei" charset="-122"/>
                    <a:cs typeface="Microsoft YaHei" charset="-122"/>
                  </a:rPr>
                  <a:t>X</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747488" y="3658993"/>
                <a:ext cx="3135601" cy="856517"/>
              </a:xfrm>
              <a:prstGeom prst="rect">
                <a:avLst/>
              </a:prstGeom>
              <a:blipFill rotWithShape="0">
                <a:blip r:embed="rId12"/>
                <a:stretch>
                  <a:fillRect l="-4086" b="-35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59255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nvPr>
        </p:nvGraphicFramePr>
        <p:xfrm>
          <a:off x="9155547" y="4292081"/>
          <a:ext cx="1946405" cy="906545"/>
        </p:xfrm>
        <a:graphic>
          <a:graphicData uri="http://schemas.openxmlformats.org/presentationml/2006/ole">
            <mc:AlternateContent xmlns:mc="http://schemas.openxmlformats.org/markup-compatibility/2006">
              <mc:Choice xmlns:v="urn:schemas-microsoft-com:vml" Requires="v">
                <p:oleObj spid="_x0000_s70663"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547" y="4292081"/>
                        <a:ext cx="1946405" cy="906545"/>
                      </a:xfrm>
                      <a:prstGeom prst="rect">
                        <a:avLst/>
                      </a:prstGeom>
                      <a:noFill/>
                      <a:ln>
                        <a:solidFill>
                          <a:srgbClr val="FF0000"/>
                        </a:solidFill>
                      </a:ln>
                    </p:spPr>
                  </p:pic>
                </p:oleObj>
              </mc:Fallback>
            </mc:AlternateContent>
          </a:graphicData>
        </a:graphic>
      </p:graphicFrame>
      <mc:AlternateContent xmlns:mc="http://schemas.openxmlformats.org/markup-compatibility/2006">
        <mc:Choice xmlns:a14="http://schemas.microsoft.com/office/drawing/2010/main" Requires="a14">
          <p:sp>
            <p:nvSpPr>
              <p:cNvPr id="3" name="矩形 2"/>
              <p:cNvSpPr/>
              <p:nvPr/>
            </p:nvSpPr>
            <p:spPr>
              <a:xfrm>
                <a:off x="751221"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smtClean="0">
                    <a:latin typeface="Microsoft YaHei" charset="-122"/>
                    <a:ea typeface="Microsoft YaHei" charset="-122"/>
                    <a:cs typeface="Microsoft YaHei" charset="-122"/>
                  </a:rPr>
                  <a:t>X</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X</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smtClean="0">
                    <a:solidFill>
                      <a:schemeClr val="tx1">
                        <a:lumMod val="50000"/>
                      </a:schemeClr>
                    </a:solidFill>
                    <a:latin typeface="Microsoft YaHei" charset="-122"/>
                    <a:ea typeface="Microsoft YaHei" charset="-122"/>
                    <a:cs typeface="Microsoft YaHei" charset="-122"/>
                  </a:rPr>
                  <a:t>Y</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3" name="矩形 2"/>
              <p:cNvSpPr>
                <a:spLocks noRot="1" noChangeAspect="1" noMove="1" noResize="1" noEditPoints="1" noAdjustHandles="1" noChangeArrowheads="1" noChangeShapeType="1" noTextEdit="1"/>
              </p:cNvSpPr>
              <p:nvPr/>
            </p:nvSpPr>
            <p:spPr>
              <a:xfrm>
                <a:off x="751221" y="3658993"/>
                <a:ext cx="3135601" cy="856517"/>
              </a:xfrm>
              <a:prstGeom prst="rect">
                <a:avLst/>
              </a:prstGeom>
              <a:blipFill rotWithShape="0">
                <a:blip r:embed="rId11"/>
                <a:stretch>
                  <a:fillRect l="-3883" b="-35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47488"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a:latin typeface="Microsoft YaHei" charset="-122"/>
                    <a:ea typeface="Microsoft YaHei" charset="-122"/>
                    <a:cs typeface="Microsoft YaHei" charset="-122"/>
                  </a:rPr>
                  <a:t>Y</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b="0" i="0" dirty="0" smtClean="0">
                            <a:solidFill>
                              <a:schemeClr val="tx1">
                                <a:lumMod val="50000"/>
                              </a:schemeClr>
                            </a:solidFill>
                            <a:latin typeface="Cambria Math" charset="0"/>
                            <a:ea typeface="Microsoft YaHei" charset="-122"/>
                            <a:cs typeface="Microsoft YaHei" charset="-122"/>
                          </a:rPr>
                          <m:t>Y</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a:solidFill>
                      <a:schemeClr val="tx1">
                        <a:lumMod val="50000"/>
                      </a:schemeClr>
                    </a:solidFill>
                    <a:latin typeface="Microsoft YaHei" charset="-122"/>
                    <a:ea typeface="Microsoft YaHei" charset="-122"/>
                    <a:cs typeface="Microsoft YaHei" charset="-122"/>
                  </a:rPr>
                  <a:t>X</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747488" y="3658993"/>
                <a:ext cx="3135601" cy="856517"/>
              </a:xfrm>
              <a:prstGeom prst="rect">
                <a:avLst/>
              </a:prstGeom>
              <a:blipFill rotWithShape="0">
                <a:blip r:embed="rId12"/>
                <a:stretch>
                  <a:fillRect l="-4086" b="-3546"/>
                </a:stretch>
              </a:blipFill>
            </p:spPr>
            <p:txBody>
              <a:bodyPr/>
              <a:lstStyle/>
              <a:p>
                <a:r>
                  <a:rPr lang="zh-CN" altLang="en-US">
                    <a:noFill/>
                  </a:rPr>
                  <a:t> </a:t>
                </a:r>
              </a:p>
            </p:txBody>
          </p:sp>
        </mc:Fallback>
      </mc:AlternateContent>
      <p:graphicFrame>
        <p:nvGraphicFramePr>
          <p:cNvPr id="13" name="对象 12"/>
          <p:cNvGraphicFramePr>
            <a:graphicFrameLocks noChangeAspect="1"/>
          </p:cNvGraphicFramePr>
          <p:nvPr>
            <p:extLst>
              <p:ext uri="{D42A27DB-BD31-4B8C-83A1-F6EECF244321}">
                <p14:modId xmlns:p14="http://schemas.microsoft.com/office/powerpoint/2010/main" val="1334735659"/>
              </p:ext>
            </p:extLst>
          </p:nvPr>
        </p:nvGraphicFramePr>
        <p:xfrm>
          <a:off x="2929890" y="4946158"/>
          <a:ext cx="1180279" cy="850899"/>
        </p:xfrm>
        <a:graphic>
          <a:graphicData uri="http://schemas.openxmlformats.org/presentationml/2006/ole">
            <mc:AlternateContent xmlns:mc="http://schemas.openxmlformats.org/markup-compatibility/2006">
              <mc:Choice xmlns:v="urn:schemas-microsoft-com:vml" Requires="v">
                <p:oleObj spid="_x0000_s70664" r:id="rId13" imgW="545760" imgH="393480" progId="Equation.KSEE3">
                  <p:embed/>
                </p:oleObj>
              </mc:Choice>
              <mc:Fallback>
                <p:oleObj r:id="rId13" imgW="545760" imgH="393480" progId="Equation.KSEE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890" y="4946158"/>
                        <a:ext cx="1180279" cy="850899"/>
                      </a:xfrm>
                      <a:prstGeom prst="rect">
                        <a:avLst/>
                      </a:prstGeom>
                      <a:noFill/>
                    </p:spPr>
                  </p:pic>
                </p:oleObj>
              </mc:Fallback>
            </mc:AlternateContent>
          </a:graphicData>
        </a:graphic>
      </p:graphicFrame>
    </p:spTree>
    <p:extLst>
      <p:ext uri="{BB962C8B-B14F-4D97-AF65-F5344CB8AC3E}">
        <p14:creationId xmlns:p14="http://schemas.microsoft.com/office/powerpoint/2010/main" val="16972687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nvPr>
        </p:nvGraphicFramePr>
        <p:xfrm>
          <a:off x="9155547" y="4292081"/>
          <a:ext cx="1946405" cy="906545"/>
        </p:xfrm>
        <a:graphic>
          <a:graphicData uri="http://schemas.openxmlformats.org/presentationml/2006/ole">
            <mc:AlternateContent xmlns:mc="http://schemas.openxmlformats.org/markup-compatibility/2006">
              <mc:Choice xmlns:v="urn:schemas-microsoft-com:vml" Requires="v">
                <p:oleObj spid="_x0000_s71690"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547" y="4292081"/>
                        <a:ext cx="1946405" cy="906545"/>
                      </a:xfrm>
                      <a:prstGeom prst="rect">
                        <a:avLst/>
                      </a:prstGeom>
                      <a:noFill/>
                      <a:ln>
                        <a:solidFill>
                          <a:srgbClr val="FF0000"/>
                        </a:solidFill>
                      </a:ln>
                    </p:spPr>
                  </p:pic>
                </p:oleObj>
              </mc:Fallback>
            </mc:AlternateContent>
          </a:graphicData>
        </a:graphic>
      </p:graphicFrame>
      <mc:AlternateContent xmlns:mc="http://schemas.openxmlformats.org/markup-compatibility/2006">
        <mc:Choice xmlns:a14="http://schemas.microsoft.com/office/drawing/2010/main" Requires="a14">
          <p:sp>
            <p:nvSpPr>
              <p:cNvPr id="3" name="矩形 2"/>
              <p:cNvSpPr/>
              <p:nvPr/>
            </p:nvSpPr>
            <p:spPr>
              <a:xfrm>
                <a:off x="751221"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smtClean="0">
                    <a:latin typeface="Microsoft YaHei" charset="-122"/>
                    <a:ea typeface="Microsoft YaHei" charset="-122"/>
                    <a:cs typeface="Microsoft YaHei" charset="-122"/>
                  </a:rPr>
                  <a:t>X</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X</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smtClean="0">
                    <a:solidFill>
                      <a:schemeClr val="tx1">
                        <a:lumMod val="50000"/>
                      </a:schemeClr>
                    </a:solidFill>
                    <a:latin typeface="Microsoft YaHei" charset="-122"/>
                    <a:ea typeface="Microsoft YaHei" charset="-122"/>
                    <a:cs typeface="Microsoft YaHei" charset="-122"/>
                  </a:rPr>
                  <a:t>Y</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3" name="矩形 2"/>
              <p:cNvSpPr>
                <a:spLocks noRot="1" noChangeAspect="1" noMove="1" noResize="1" noEditPoints="1" noAdjustHandles="1" noChangeArrowheads="1" noChangeShapeType="1" noTextEdit="1"/>
              </p:cNvSpPr>
              <p:nvPr/>
            </p:nvSpPr>
            <p:spPr>
              <a:xfrm>
                <a:off x="751221" y="3658993"/>
                <a:ext cx="3135601" cy="856517"/>
              </a:xfrm>
              <a:prstGeom prst="rect">
                <a:avLst/>
              </a:prstGeom>
              <a:blipFill rotWithShape="0">
                <a:blip r:embed="rId11"/>
                <a:stretch>
                  <a:fillRect l="-3883" b="-35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747488" y="3658993"/>
                <a:ext cx="3135601" cy="856517"/>
              </a:xfrm>
              <a:prstGeom prst="rect">
                <a:avLst/>
              </a:prstGeom>
            </p:spPr>
            <p:txBody>
              <a:bodyPr wrap="square">
                <a:spAutoFit/>
              </a:bodyPr>
              <a:lstStyle/>
              <a:p>
                <a:r>
                  <a:rPr kumimoji="1" lang="en-US" altLang="zh-CN" sz="2800" dirty="0" smtClean="0">
                    <a:latin typeface="Microsoft YaHei" charset="-122"/>
                    <a:ea typeface="Microsoft YaHei" charset="-122"/>
                    <a:cs typeface="Microsoft YaHei" charset="-122"/>
                  </a:rPr>
                  <a:t>MU</a:t>
                </a:r>
                <a:r>
                  <a:rPr kumimoji="1" lang="en-US" altLang="zh-CN" sz="2800" baseline="-25000" dirty="0">
                    <a:latin typeface="Microsoft YaHei" charset="-122"/>
                    <a:ea typeface="Microsoft YaHei" charset="-122"/>
                    <a:cs typeface="Microsoft YaHei" charset="-122"/>
                  </a:rPr>
                  <a:t>Y</a:t>
                </a:r>
                <a:r>
                  <a:rPr kumimoji="1" lang="en-US" altLang="zh-CN" sz="2800" dirty="0" smtClean="0">
                    <a:latin typeface="Microsoft YaHei" charset="-122"/>
                    <a:ea typeface="Microsoft YaHei" charset="-122"/>
                    <a:cs typeface="Microsoft YaHei" charset="-122"/>
                  </a:rPr>
                  <a:t>=</a:t>
                </a:r>
                <a14:m>
                  <m:oMath xmlns:m="http://schemas.openxmlformats.org/officeDocument/2006/math">
                    <m:f>
                      <m:fPr>
                        <m:ctrlPr>
                          <a:rPr lang="en-US" altLang="zh-CN" sz="2800">
                            <a:solidFill>
                              <a:schemeClr val="tx1">
                                <a:lumMod val="50000"/>
                              </a:schemeClr>
                            </a:solidFill>
                            <a:latin typeface="Microsoft YaHei" charset="-122"/>
                            <a:ea typeface="Microsoft YaHei" charset="-122"/>
                            <a:cs typeface="Microsoft YaHei" charset="-122"/>
                          </a:rPr>
                        </m:ctrlPr>
                      </m:fPr>
                      <m:num>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i="0" dirty="0">
                            <a:solidFill>
                              <a:schemeClr val="tx1">
                                <a:lumMod val="50000"/>
                              </a:schemeClr>
                            </a:solidFill>
                            <a:latin typeface="Microsoft YaHei" charset="-122"/>
                            <a:ea typeface="Microsoft YaHei" charset="-122"/>
                            <a:cs typeface="Microsoft YaHei" charset="-122"/>
                          </a:rPr>
                          <m:t>U</m:t>
                        </m:r>
                      </m:num>
                      <m:den>
                        <m:r>
                          <m:rPr>
                            <m:nor/>
                          </m:rPr>
                          <a:rPr lang="zh-CN" altLang="en-US" sz="2800" dirty="0">
                            <a:solidFill>
                              <a:schemeClr val="tx1">
                                <a:lumMod val="50000"/>
                              </a:schemeClr>
                            </a:solidFill>
                            <a:latin typeface="Microsoft YaHei" charset="-122"/>
                            <a:ea typeface="Microsoft YaHei" charset="-122"/>
                            <a:cs typeface="Microsoft YaHei" charset="-122"/>
                          </a:rPr>
                          <m:t>∂</m:t>
                        </m:r>
                        <m:r>
                          <m:rPr>
                            <m:sty m:val="p"/>
                          </m:rPr>
                          <a:rPr lang="en-US" altLang="zh-CN" sz="2800" b="0" i="0" dirty="0" smtClean="0">
                            <a:solidFill>
                              <a:schemeClr val="tx1">
                                <a:lumMod val="50000"/>
                              </a:schemeClr>
                            </a:solidFill>
                            <a:latin typeface="Cambria Math" charset="0"/>
                            <a:ea typeface="Microsoft YaHei" charset="-122"/>
                            <a:cs typeface="Microsoft YaHei" charset="-122"/>
                          </a:rPr>
                          <m:t>Y</m:t>
                        </m:r>
                      </m:den>
                    </m:f>
                  </m:oMath>
                </a14:m>
                <a:r>
                  <a:rPr kumimoji="1" lang="en-US" altLang="zh-CN" sz="2800" dirty="0">
                    <a:solidFill>
                      <a:schemeClr val="tx1">
                        <a:lumMod val="50000"/>
                      </a:schemeClr>
                    </a:solidFill>
                    <a:latin typeface="Microsoft YaHei" charset="-122"/>
                    <a:ea typeface="Microsoft YaHei" charset="-122"/>
                    <a:cs typeface="Microsoft YaHei" charset="-122"/>
                  </a:rPr>
                  <a:t>=</a:t>
                </a:r>
                <a:r>
                  <a:rPr kumimoji="1" lang="en-US" altLang="zh-CN" sz="2800" dirty="0">
                    <a:solidFill>
                      <a:schemeClr val="tx1">
                        <a:lumMod val="50000"/>
                      </a:schemeClr>
                    </a:solidFill>
                    <a:latin typeface="Microsoft YaHei" charset="-122"/>
                    <a:ea typeface="Microsoft YaHei" charset="-122"/>
                    <a:cs typeface="Microsoft YaHei" charset="-122"/>
                  </a:rPr>
                  <a:t>X</a:t>
                </a:r>
                <a:endParaRPr kumimoji="1" lang="en-US" altLang="zh-CN" sz="2800" dirty="0">
                  <a:solidFill>
                    <a:schemeClr val="tx1">
                      <a:lumMod val="50000"/>
                    </a:schemeClr>
                  </a:solidFill>
                  <a:latin typeface="Microsoft YaHei" charset="-122"/>
                  <a:ea typeface="Microsoft YaHei" charset="-122"/>
                  <a:cs typeface="Microsoft YaHei" charset="-122"/>
                </a:endParaRPr>
              </a:p>
            </p:txBody>
          </p:sp>
        </mc:Choice>
        <mc:Fallback>
          <p:sp>
            <p:nvSpPr>
              <p:cNvPr id="14" name="矩形 13"/>
              <p:cNvSpPr>
                <a:spLocks noRot="1" noChangeAspect="1" noMove="1" noResize="1" noEditPoints="1" noAdjustHandles="1" noChangeArrowheads="1" noChangeShapeType="1" noTextEdit="1"/>
              </p:cNvSpPr>
              <p:nvPr/>
            </p:nvSpPr>
            <p:spPr>
              <a:xfrm>
                <a:off x="4747488" y="3658993"/>
                <a:ext cx="3135601" cy="856517"/>
              </a:xfrm>
              <a:prstGeom prst="rect">
                <a:avLst/>
              </a:prstGeom>
              <a:blipFill rotWithShape="0">
                <a:blip r:embed="rId12"/>
                <a:stretch>
                  <a:fillRect l="-4086" b="-3546"/>
                </a:stretch>
              </a:blipFill>
            </p:spPr>
            <p:txBody>
              <a:bodyPr/>
              <a:lstStyle/>
              <a:p>
                <a:r>
                  <a:rPr lang="zh-CN" altLang="en-US">
                    <a:noFill/>
                  </a:rPr>
                  <a:t> </a:t>
                </a:r>
              </a:p>
            </p:txBody>
          </p:sp>
        </mc:Fallback>
      </mc:AlternateContent>
      <p:graphicFrame>
        <p:nvGraphicFramePr>
          <p:cNvPr id="13" name="对象 12"/>
          <p:cNvGraphicFramePr>
            <a:graphicFrameLocks noChangeAspect="1"/>
          </p:cNvGraphicFramePr>
          <p:nvPr>
            <p:extLst>
              <p:ext uri="{D42A27DB-BD31-4B8C-83A1-F6EECF244321}">
                <p14:modId xmlns:p14="http://schemas.microsoft.com/office/powerpoint/2010/main" val="1334735659"/>
              </p:ext>
            </p:extLst>
          </p:nvPr>
        </p:nvGraphicFramePr>
        <p:xfrm>
          <a:off x="2929890" y="4946158"/>
          <a:ext cx="1180279" cy="850899"/>
        </p:xfrm>
        <a:graphic>
          <a:graphicData uri="http://schemas.openxmlformats.org/presentationml/2006/ole">
            <mc:AlternateContent xmlns:mc="http://schemas.openxmlformats.org/markup-compatibility/2006">
              <mc:Choice xmlns:v="urn:schemas-microsoft-com:vml" Requires="v">
                <p:oleObj spid="_x0000_s71691" r:id="rId13" imgW="545760" imgH="393480" progId="Equation.KSEE3">
                  <p:embed/>
                </p:oleObj>
              </mc:Choice>
              <mc:Fallback>
                <p:oleObj r:id="rId13" imgW="545760" imgH="393480" progId="Equation.KSEE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890" y="4946158"/>
                        <a:ext cx="1180279" cy="85089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50878608"/>
              </p:ext>
            </p:extLst>
          </p:nvPr>
        </p:nvGraphicFramePr>
        <p:xfrm>
          <a:off x="5747630" y="4935082"/>
          <a:ext cx="1135315" cy="818483"/>
        </p:xfrm>
        <a:graphic>
          <a:graphicData uri="http://schemas.openxmlformats.org/presentationml/2006/ole">
            <mc:AlternateContent xmlns:mc="http://schemas.openxmlformats.org/markup-compatibility/2006">
              <mc:Choice xmlns:v="urn:schemas-microsoft-com:vml" Requires="v">
                <p:oleObj spid="_x0000_s71692" r:id="rId15" imgW="545760" imgH="393480" progId="Equation.KSEE3">
                  <p:embed/>
                </p:oleObj>
              </mc:Choice>
              <mc:Fallback>
                <p:oleObj r:id="rId15" imgW="545760" imgH="393480" progId="Equation.KSEE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47630" y="4935082"/>
                        <a:ext cx="1135315" cy="818483"/>
                      </a:xfrm>
                      <a:prstGeom prst="rect">
                        <a:avLst/>
                      </a:prstGeom>
                      <a:noFill/>
                    </p:spPr>
                  </p:pic>
                </p:oleObj>
              </mc:Fallback>
            </mc:AlternateContent>
          </a:graphicData>
        </a:graphic>
      </p:graphicFrame>
      <p:cxnSp>
        <p:nvCxnSpPr>
          <p:cNvPr id="4" name="直线箭头连接符 3"/>
          <p:cNvCxnSpPr/>
          <p:nvPr/>
        </p:nvCxnSpPr>
        <p:spPr>
          <a:xfrm>
            <a:off x="4351867" y="5371607"/>
            <a:ext cx="1219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4468524" y="5581374"/>
            <a:ext cx="920750" cy="581057"/>
          </a:xfrm>
          <a:prstGeom prst="rect">
            <a:avLst/>
          </a:prstGeom>
          <a:ln>
            <a:solidFill>
              <a:schemeClr val="tx1"/>
            </a:solidFill>
          </a:ln>
        </p:spPr>
        <p:txBody>
          <a:bodyPr wrap="square">
            <a:spAutoFit/>
          </a:bodyPr>
          <a:lstStyle/>
          <a:p>
            <a:pPr>
              <a:lnSpc>
                <a:spcPct val="150000"/>
              </a:lnSpc>
            </a:pPr>
            <a:r>
              <a:rPr lang="zh-CN" altLang="en-US" sz="2400" smtClean="0">
                <a:latin typeface="Microsoft YaHei" charset="-122"/>
                <a:ea typeface="Microsoft YaHei" charset="-122"/>
                <a:cs typeface="Microsoft YaHei" charset="-122"/>
              </a:rPr>
              <a:t>化简</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6823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
        <p:nvSpPr>
          <p:cNvPr id="230402" name="矩形 13"/>
          <p:cNvSpPr>
            <a:spLocks noChangeArrowheads="1"/>
          </p:cNvSpPr>
          <p:nvPr/>
        </p:nvSpPr>
        <p:spPr bwMode="auto">
          <a:xfrm>
            <a:off x="192088" y="2392363"/>
            <a:ext cx="11807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a:latin typeface="Microsoft YaHei" charset="-122"/>
                <a:ea typeface="Microsoft YaHei" charset="-122"/>
              </a:rPr>
              <a:t>例题：假定一个市场由</a:t>
            </a:r>
            <a:r>
              <a:rPr lang="en-US" altLang="zh-CN" sz="2000">
                <a:latin typeface="Microsoft YaHei" charset="-122"/>
                <a:ea typeface="Microsoft YaHei" charset="-122"/>
              </a:rPr>
              <a:t>A</a:t>
            </a:r>
            <a:r>
              <a:rPr lang="zh-CN" altLang="en-US" sz="2000">
                <a:latin typeface="Microsoft YaHei" charset="-122"/>
                <a:ea typeface="Microsoft YaHei" charset="-122"/>
              </a:rPr>
              <a:t>、</a:t>
            </a:r>
            <a:r>
              <a:rPr lang="en-US" altLang="zh-CN" sz="2000">
                <a:latin typeface="Microsoft YaHei" charset="-122"/>
                <a:ea typeface="Microsoft YaHei" charset="-122"/>
              </a:rPr>
              <a:t>B</a:t>
            </a:r>
            <a:r>
              <a:rPr lang="zh-CN" altLang="en-US" sz="2000">
                <a:latin typeface="Microsoft YaHei" charset="-122"/>
                <a:ea typeface="Microsoft YaHei" charset="-122"/>
              </a:rPr>
              <a:t>、</a:t>
            </a:r>
            <a:r>
              <a:rPr lang="en-US" altLang="zh-CN" sz="2000">
                <a:latin typeface="Microsoft YaHei" charset="-122"/>
                <a:ea typeface="Microsoft YaHei" charset="-122"/>
              </a:rPr>
              <a:t>C</a:t>
            </a:r>
            <a:r>
              <a:rPr lang="zh-CN" altLang="en-US" sz="2000">
                <a:latin typeface="Microsoft YaHei" charset="-122"/>
                <a:ea typeface="Microsoft YaHei" charset="-122"/>
              </a:rPr>
              <a:t> </a:t>
            </a:r>
            <a:r>
              <a:rPr lang="en-US" altLang="zh-CN" sz="2000">
                <a:latin typeface="Microsoft YaHei" charset="-122"/>
                <a:ea typeface="Microsoft YaHei" charset="-122"/>
              </a:rPr>
              <a:t>3</a:t>
            </a:r>
            <a:r>
              <a:rPr lang="zh-CN" altLang="en-US" sz="2000">
                <a:latin typeface="Microsoft YaHei" charset="-122"/>
                <a:ea typeface="Microsoft YaHei" charset="-122"/>
              </a:rPr>
              <a:t>个消费者组成，它们的单个消费者需求曲线分别为：</a:t>
            </a:r>
            <a:endParaRPr lang="en-US" altLang="zh-CN" sz="2000">
              <a:latin typeface="Microsoft YaHei" charset="-122"/>
              <a:ea typeface="Microsoft YaHei" charset="-122"/>
            </a:endParaRPr>
          </a:p>
          <a:p>
            <a:pPr eaLnBrk="1" hangingPunct="1">
              <a:lnSpc>
                <a:spcPct val="15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A </a:t>
            </a:r>
            <a:r>
              <a:rPr lang="en-US" altLang="zh-CN" sz="2000">
                <a:latin typeface="Microsoft YaHei" charset="-122"/>
                <a:ea typeface="Microsoft YaHei" charset="-122"/>
              </a:rPr>
              <a:t>=70-2P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B </a:t>
            </a:r>
            <a:r>
              <a:rPr lang="en-US" altLang="zh-CN" sz="2000">
                <a:latin typeface="Microsoft YaHei" charset="-122"/>
                <a:ea typeface="Microsoft YaHei" charset="-122"/>
              </a:rPr>
              <a:t>=200-4P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C </a:t>
            </a:r>
            <a:r>
              <a:rPr lang="en-US" altLang="zh-CN" sz="2000">
                <a:latin typeface="Microsoft YaHei" charset="-122"/>
                <a:ea typeface="Microsoft YaHei" charset="-122"/>
              </a:rPr>
              <a:t>=20-0.5P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行业的供给曲线为：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S </a:t>
            </a:r>
            <a:r>
              <a:rPr lang="en-US" altLang="zh-CN" sz="2000">
                <a:latin typeface="Microsoft YaHei" charset="-122"/>
                <a:ea typeface="Microsoft YaHei" charset="-122"/>
              </a:rPr>
              <a:t>= 40+3.5P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求，（</a:t>
            </a:r>
            <a:r>
              <a:rPr lang="en-US" altLang="zh-CN" sz="2000">
                <a:latin typeface="Microsoft YaHei" charset="-122"/>
                <a:ea typeface="Microsoft YaHei" charset="-122"/>
              </a:rPr>
              <a:t>1</a:t>
            </a:r>
            <a:r>
              <a:rPr lang="zh-CN" altLang="en-US" sz="2000">
                <a:latin typeface="Microsoft YaHei" charset="-122"/>
                <a:ea typeface="Microsoft YaHei" charset="-122"/>
              </a:rPr>
              <a:t>）市场均衡价格和均衡产量。（</a:t>
            </a:r>
            <a:r>
              <a:rPr lang="en-US" altLang="zh-CN" sz="2000">
                <a:latin typeface="Microsoft YaHei" charset="-122"/>
                <a:ea typeface="Microsoft YaHei" charset="-122"/>
              </a:rPr>
              <a:t>2</a:t>
            </a:r>
            <a:r>
              <a:rPr lang="zh-CN" altLang="en-US" sz="2000">
                <a:latin typeface="Microsoft YaHei" charset="-122"/>
                <a:ea typeface="Microsoft YaHei" charset="-122"/>
              </a:rPr>
              <a:t>）每人的购买量。</a:t>
            </a:r>
            <a:endParaRPr lang="en-US" altLang="zh-CN" sz="2000">
              <a:latin typeface="Microsoft YaHei" charset="-122"/>
              <a:ea typeface="Microsoft YaHei" charset="-122"/>
            </a:endParaRPr>
          </a:p>
        </p:txBody>
      </p:sp>
    </p:spTree>
    <p:extLst>
      <p:ext uri="{BB962C8B-B14F-4D97-AF65-F5344CB8AC3E}">
        <p14:creationId xmlns:p14="http://schemas.microsoft.com/office/powerpoint/2010/main" val="9682491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961289"/>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nvPr>
        </p:nvGraphicFramePr>
        <p:xfrm>
          <a:off x="9155547" y="4292081"/>
          <a:ext cx="1946405" cy="906545"/>
        </p:xfrm>
        <a:graphic>
          <a:graphicData uri="http://schemas.openxmlformats.org/presentationml/2006/ole">
            <mc:AlternateContent xmlns:mc="http://schemas.openxmlformats.org/markup-compatibility/2006">
              <mc:Choice xmlns:v="urn:schemas-microsoft-com:vml" Requires="v">
                <p:oleObj spid="_x0000_s72712"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5547" y="4292081"/>
                        <a:ext cx="1946405" cy="906545"/>
                      </a:xfrm>
                      <a:prstGeom prst="rect">
                        <a:avLst/>
                      </a:prstGeom>
                      <a:noFill/>
                      <a:ln>
                        <a:solidFill>
                          <a:srgbClr val="FF0000"/>
                        </a:solid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58355428"/>
              </p:ext>
            </p:extLst>
          </p:nvPr>
        </p:nvGraphicFramePr>
        <p:xfrm>
          <a:off x="1647043" y="3619516"/>
          <a:ext cx="1135315" cy="818483"/>
        </p:xfrm>
        <a:graphic>
          <a:graphicData uri="http://schemas.openxmlformats.org/presentationml/2006/ole">
            <mc:AlternateContent xmlns:mc="http://schemas.openxmlformats.org/markup-compatibility/2006">
              <mc:Choice xmlns:v="urn:schemas-microsoft-com:vml" Requires="v">
                <p:oleObj spid="_x0000_s72713" r:id="rId11" imgW="545760" imgH="393480" progId="Equation.KSEE3">
                  <p:embed/>
                </p:oleObj>
              </mc:Choice>
              <mc:Fallback>
                <p:oleObj r:id="rId11" imgW="545760" imgH="393480" progId="Equation.KSEE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7043" y="3619516"/>
                        <a:ext cx="1135315" cy="818483"/>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20" name="矩形 19"/>
              <p:cNvSpPr/>
              <p:nvPr/>
            </p:nvSpPr>
            <p:spPr>
              <a:xfrm>
                <a:off x="1399117" y="4437999"/>
                <a:ext cx="3325283" cy="2000548"/>
              </a:xfrm>
              <a:prstGeom prst="rect">
                <a:avLst/>
              </a:prstGeom>
              <a:ln>
                <a:noFill/>
              </a:ln>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20X+30Y=2400</a:t>
                </a:r>
              </a:p>
              <a:p>
                <a:pPr>
                  <a:lnSpc>
                    <a:spcPct val="150000"/>
                  </a:lnSpc>
                </a:pPr>
                <a:r>
                  <a:rPr lang="en-US" altLang="zh-CN" sz="2400" dirty="0" smtClean="0">
                    <a:solidFill>
                      <a:schemeClr val="accent5">
                        <a:lumMod val="75000"/>
                      </a:schemeClr>
                    </a:solidFill>
                    <a:latin typeface="Microsoft YaHei" charset="-122"/>
                    <a:ea typeface="Microsoft YaHei" charset="-122"/>
                    <a:cs typeface="Microsoft YaHei" charset="-122"/>
                  </a:rPr>
                  <a:t>20X+30</a:t>
                </a:r>
                <a:r>
                  <a:rPr lang="zh-CN" altLang="en-US" sz="2400" dirty="0" smtClean="0">
                    <a:solidFill>
                      <a:schemeClr val="accent5">
                        <a:lumMod val="75000"/>
                      </a:schemeClr>
                    </a:solidFill>
                    <a:latin typeface="Microsoft YaHei" charset="-122"/>
                    <a:ea typeface="Microsoft YaHei" charset="-122"/>
                    <a:cs typeface="Microsoft YaHei" charset="-122"/>
                  </a:rPr>
                  <a:t> </a:t>
                </a:r>
                <a:r>
                  <a:rPr lang="en-US" altLang="zh-CN" sz="2400" dirty="0" smtClean="0">
                    <a:solidFill>
                      <a:schemeClr val="accent5">
                        <a:lumMod val="75000"/>
                      </a:schemeClr>
                    </a:solidFill>
                    <a:latin typeface="Microsoft YaHei" charset="-122"/>
                    <a:ea typeface="Microsoft YaHei" charset="-122"/>
                    <a:cs typeface="Microsoft YaHei" charset="-122"/>
                  </a:rPr>
                  <a:t>×</a:t>
                </a:r>
                <a:r>
                  <a:rPr lang="zh-CN" altLang="en-US" sz="2400" dirty="0" smtClean="0">
                    <a:solidFill>
                      <a:schemeClr val="accent5">
                        <a:lumMod val="75000"/>
                      </a:schemeClr>
                    </a:solidFill>
                    <a:latin typeface="Microsoft YaHei" charset="-122"/>
                    <a:ea typeface="Microsoft YaHei" charset="-122"/>
                    <a:cs typeface="Microsoft YaHei" charset="-122"/>
                  </a:rPr>
                  <a:t> </a:t>
                </a:r>
                <a14:m>
                  <m:oMath xmlns:m="http://schemas.openxmlformats.org/officeDocument/2006/math">
                    <m:f>
                      <m:fPr>
                        <m:ctrlPr>
                          <a:rPr lang="bg-BG" altLang="zh-CN" sz="2400" i="1" smtClean="0">
                            <a:solidFill>
                              <a:schemeClr val="accent5">
                                <a:lumMod val="75000"/>
                              </a:schemeClr>
                            </a:solidFill>
                            <a:latin typeface="Microsoft YaHei" charset="-122"/>
                            <a:ea typeface="Microsoft YaHei" charset="-122"/>
                            <a:cs typeface="Microsoft YaHei" charset="-122"/>
                          </a:rPr>
                        </m:ctrlPr>
                      </m:fPr>
                      <m:num>
                        <m:r>
                          <a:rPr lang="en-US" altLang="zh-CN" sz="2400" b="0" i="1" smtClean="0">
                            <a:solidFill>
                              <a:schemeClr val="accent5">
                                <a:lumMod val="75000"/>
                              </a:schemeClr>
                            </a:solidFill>
                            <a:latin typeface="Microsoft YaHei" charset="-122"/>
                            <a:ea typeface="Microsoft YaHei" charset="-122"/>
                            <a:cs typeface="Microsoft YaHei" charset="-122"/>
                          </a:rPr>
                          <m:t>2</m:t>
                        </m:r>
                      </m:num>
                      <m:den>
                        <m:r>
                          <a:rPr lang="en-US" altLang="zh-CN" sz="2400" b="0" i="1" smtClean="0">
                            <a:solidFill>
                              <a:schemeClr val="accent5">
                                <a:lumMod val="75000"/>
                              </a:schemeClr>
                            </a:solidFill>
                            <a:latin typeface="Microsoft YaHei" charset="-122"/>
                            <a:ea typeface="Microsoft YaHei" charset="-122"/>
                            <a:cs typeface="Microsoft YaHei" charset="-122"/>
                          </a:rPr>
                          <m:t>3</m:t>
                        </m:r>
                      </m:den>
                    </m:f>
                  </m:oMath>
                </a14:m>
                <a:r>
                  <a:rPr lang="en-US" altLang="zh-CN" sz="2400" dirty="0" smtClean="0">
                    <a:solidFill>
                      <a:schemeClr val="accent5">
                        <a:lumMod val="75000"/>
                      </a:schemeClr>
                    </a:solidFill>
                    <a:latin typeface="Microsoft YaHei" charset="-122"/>
                    <a:ea typeface="Microsoft YaHei" charset="-122"/>
                    <a:cs typeface="Microsoft YaHei" charset="-122"/>
                  </a:rPr>
                  <a:t>X=2400</a:t>
                </a:r>
              </a:p>
              <a:p>
                <a:pPr>
                  <a:lnSpc>
                    <a:spcPct val="150000"/>
                  </a:lnSpc>
                </a:pPr>
                <a:r>
                  <a:rPr lang="en-US" altLang="zh-CN" sz="2400" dirty="0" smtClean="0">
                    <a:solidFill>
                      <a:schemeClr val="accent5">
                        <a:lumMod val="75000"/>
                      </a:schemeClr>
                    </a:solidFill>
                    <a:latin typeface="Microsoft YaHei" charset="-122"/>
                    <a:ea typeface="Microsoft YaHei" charset="-122"/>
                    <a:cs typeface="Microsoft YaHei" charset="-122"/>
                  </a:rPr>
                  <a:t>20X+20X=2400</a:t>
                </a:r>
                <a:endParaRPr lang="zh-CN" altLang="en-US" sz="2400" dirty="0">
                  <a:solidFill>
                    <a:schemeClr val="accent5">
                      <a:lumMod val="75000"/>
                    </a:schemeClr>
                  </a:solidFill>
                  <a:latin typeface="Microsoft YaHei" charset="-122"/>
                  <a:ea typeface="Microsoft YaHei" charset="-122"/>
                  <a:cs typeface="Microsoft YaHei" charset="-122"/>
                </a:endParaRPr>
              </a:p>
            </p:txBody>
          </p:sp>
        </mc:Choice>
        <mc:Fallback>
          <p:sp>
            <p:nvSpPr>
              <p:cNvPr id="20" name="矩形 19"/>
              <p:cNvSpPr>
                <a:spLocks noRot="1" noChangeAspect="1" noMove="1" noResize="1" noEditPoints="1" noAdjustHandles="1" noChangeArrowheads="1" noChangeShapeType="1" noTextEdit="1"/>
              </p:cNvSpPr>
              <p:nvPr/>
            </p:nvSpPr>
            <p:spPr>
              <a:xfrm>
                <a:off x="1399117" y="4437999"/>
                <a:ext cx="3325283" cy="2000548"/>
              </a:xfrm>
              <a:prstGeom prst="rect">
                <a:avLst/>
              </a:prstGeom>
              <a:blipFill rotWithShape="0">
                <a:blip r:embed="rId13"/>
                <a:stretch>
                  <a:fillRect l="-2936" b="-3049"/>
                </a:stretch>
              </a:blipFill>
              <a:ln>
                <a:noFill/>
              </a:ln>
            </p:spPr>
            <p:txBody>
              <a:bodyPr/>
              <a:lstStyle/>
              <a:p>
                <a:r>
                  <a:rPr lang="zh-CN" altLang="en-US">
                    <a:noFill/>
                  </a:rPr>
                  <a:t> </a:t>
                </a:r>
              </a:p>
            </p:txBody>
          </p:sp>
        </mc:Fallback>
      </mc:AlternateContent>
      <p:sp>
        <p:nvSpPr>
          <p:cNvPr id="22" name="矩形 21"/>
          <p:cNvSpPr/>
          <p:nvPr/>
        </p:nvSpPr>
        <p:spPr>
          <a:xfrm>
            <a:off x="5550863" y="4437999"/>
            <a:ext cx="3325283" cy="1754326"/>
          </a:xfrm>
          <a:prstGeom prst="rect">
            <a:avLst/>
          </a:prstGeom>
          <a:ln>
            <a:noFill/>
          </a:ln>
        </p:spPr>
        <p:txBody>
          <a:bodyPr wrap="square">
            <a:spAutoFit/>
          </a:bodyPr>
          <a:lstStyle/>
          <a:p>
            <a:pPr>
              <a:lnSpc>
                <a:spcPct val="150000"/>
              </a:lnSpc>
            </a:pPr>
            <a:r>
              <a:rPr lang="en-US" altLang="zh-CN" sz="2400" dirty="0" smtClean="0">
                <a:solidFill>
                  <a:schemeClr val="accent5">
                    <a:lumMod val="75000"/>
                  </a:schemeClr>
                </a:solidFill>
                <a:latin typeface="Microsoft YaHei" charset="-122"/>
                <a:ea typeface="Microsoft YaHei" charset="-122"/>
                <a:cs typeface="Microsoft YaHei" charset="-122"/>
              </a:rPr>
              <a:t>40X=2400</a:t>
            </a: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X=60</a:t>
            </a: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Y=40</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75607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286232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解：第一步：</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 name="对象 18"/>
          <p:cNvGraphicFramePr>
            <a:graphicFrameLocks noChangeAspect="1"/>
          </p:cNvGraphicFramePr>
          <p:nvPr>
            <p:extLst>
              <p:ext uri="{D42A27DB-BD31-4B8C-83A1-F6EECF244321}">
                <p14:modId xmlns:p14="http://schemas.microsoft.com/office/powerpoint/2010/main" val="2496970056"/>
              </p:ext>
            </p:extLst>
          </p:nvPr>
        </p:nvGraphicFramePr>
        <p:xfrm>
          <a:off x="5425493" y="3790477"/>
          <a:ext cx="1946405" cy="906545"/>
        </p:xfrm>
        <a:graphic>
          <a:graphicData uri="http://schemas.openxmlformats.org/presentationml/2006/ole">
            <mc:AlternateContent xmlns:mc="http://schemas.openxmlformats.org/markup-compatibility/2006">
              <mc:Choice xmlns:v="urn:schemas-microsoft-com:vml" Requires="v">
                <p:oleObj spid="_x0000_s68657" r:id="rId9" imgW="927000" imgH="431640" progId="Equation.3">
                  <p:embed/>
                </p:oleObj>
              </mc:Choice>
              <mc:Fallback>
                <p:oleObj r:id="rId9" imgW="9270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5493" y="3790477"/>
                        <a:ext cx="1946405" cy="906545"/>
                      </a:xfrm>
                      <a:prstGeom prst="rect">
                        <a:avLst/>
                      </a:prstGeom>
                      <a:noFill/>
                    </p:spPr>
                  </p:pic>
                </p:oleObj>
              </mc:Fallback>
            </mc:AlternateContent>
          </a:graphicData>
        </a:graphic>
      </p:graphicFrame>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1332538840"/>
              </p:ext>
            </p:extLst>
          </p:nvPr>
        </p:nvGraphicFramePr>
        <p:xfrm>
          <a:off x="2142332" y="3763849"/>
          <a:ext cx="1890712" cy="1433513"/>
        </p:xfrm>
        <a:graphic>
          <a:graphicData uri="http://schemas.openxmlformats.org/presentationml/2006/ole">
            <mc:AlternateContent xmlns:mc="http://schemas.openxmlformats.org/markup-compatibility/2006">
              <mc:Choice xmlns:v="urn:schemas-microsoft-com:vml" Requires="v">
                <p:oleObj spid="_x0000_s68658" name="公式" r:id="rId11" imgW="1104840" imgH="838080" progId="Equation.3">
                  <p:embed/>
                </p:oleObj>
              </mc:Choice>
              <mc:Fallback>
                <p:oleObj name="公式" r:id="rId11" imgW="1104840" imgH="838080" progId="Equation.3">
                  <p:embed/>
                  <p:pic>
                    <p:nvPicPr>
                      <p:cNvPr id="0" name=""/>
                      <p:cNvPicPr>
                        <a:picLocks noChangeAspect="1" noChangeArrowheads="1"/>
                      </p:cNvPicPr>
                      <p:nvPr/>
                    </p:nvPicPr>
                    <p:blipFill>
                      <a:blip r:embed="rId12"/>
                      <a:srcRect/>
                      <a:stretch>
                        <a:fillRect/>
                      </a:stretch>
                    </p:blipFill>
                    <p:spPr bwMode="auto">
                      <a:xfrm>
                        <a:off x="2142332" y="3763849"/>
                        <a:ext cx="1890712" cy="1433513"/>
                      </a:xfrm>
                      <a:prstGeom prst="rect">
                        <a:avLst/>
                      </a:prstGeom>
                      <a:noFill/>
                    </p:spPr>
                  </p:pic>
                </p:oleObj>
              </mc:Fallback>
            </mc:AlternateContent>
          </a:graphicData>
        </a:graphic>
      </p:graphicFrame>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ext uri="{D42A27DB-BD31-4B8C-83A1-F6EECF244321}">
                <p14:modId xmlns:p14="http://schemas.microsoft.com/office/powerpoint/2010/main" val="4187244019"/>
              </p:ext>
            </p:extLst>
          </p:nvPr>
        </p:nvGraphicFramePr>
        <p:xfrm>
          <a:off x="5808556" y="4929224"/>
          <a:ext cx="1180279" cy="850899"/>
        </p:xfrm>
        <a:graphic>
          <a:graphicData uri="http://schemas.openxmlformats.org/presentationml/2006/ole">
            <mc:AlternateContent xmlns:mc="http://schemas.openxmlformats.org/markup-compatibility/2006">
              <mc:Choice xmlns:v="urn:schemas-microsoft-com:vml" Requires="v">
                <p:oleObj spid="_x0000_s68659" r:id="rId13" imgW="545760" imgH="393480" progId="Equation.KSEE3">
                  <p:embed/>
                </p:oleObj>
              </mc:Choice>
              <mc:Fallback>
                <p:oleObj r:id="rId13" imgW="545760" imgH="393480" progId="Equation.KSEE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8556" y="4929224"/>
                        <a:ext cx="1180279" cy="850899"/>
                      </a:xfrm>
                      <a:prstGeom prst="rect">
                        <a:avLst/>
                      </a:prstGeom>
                      <a:noFill/>
                    </p:spPr>
                  </p:pic>
                </p:oleObj>
              </mc:Fallback>
            </mc:AlternateContent>
          </a:graphicData>
        </a:graphic>
      </p:graphicFrame>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1014476112"/>
              </p:ext>
            </p:extLst>
          </p:nvPr>
        </p:nvGraphicFramePr>
        <p:xfrm>
          <a:off x="5831038" y="5817200"/>
          <a:ext cx="1135315" cy="818483"/>
        </p:xfrm>
        <a:graphic>
          <a:graphicData uri="http://schemas.openxmlformats.org/presentationml/2006/ole">
            <mc:AlternateContent xmlns:mc="http://schemas.openxmlformats.org/markup-compatibility/2006">
              <mc:Choice xmlns:v="urn:schemas-microsoft-com:vml" Requires="v">
                <p:oleObj spid="_x0000_s68660" r:id="rId15" imgW="545760" imgH="393480" progId="Equation.KSEE3">
                  <p:embed/>
                </p:oleObj>
              </mc:Choice>
              <mc:Fallback>
                <p:oleObj r:id="rId15" imgW="545760" imgH="393480" progId="Equation.KSEE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31038" y="5817200"/>
                        <a:ext cx="1135315" cy="818483"/>
                      </a:xfrm>
                      <a:prstGeom prst="rect">
                        <a:avLst/>
                      </a:prstGeom>
                      <a:noFill/>
                    </p:spPr>
                  </p:pic>
                </p:oleObj>
              </mc:Fallback>
            </mc:AlternateContent>
          </a:graphicData>
        </a:graphic>
      </p:graphicFrame>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3895363616"/>
              </p:ext>
            </p:extLst>
          </p:nvPr>
        </p:nvGraphicFramePr>
        <p:xfrm>
          <a:off x="8670925" y="3858543"/>
          <a:ext cx="2927350" cy="1333500"/>
        </p:xfrm>
        <a:graphic>
          <a:graphicData uri="http://schemas.openxmlformats.org/presentationml/2006/ole">
            <mc:AlternateContent xmlns:mc="http://schemas.openxmlformats.org/markup-compatibility/2006">
              <mc:Choice xmlns:v="urn:schemas-microsoft-com:vml" Requires="v">
                <p:oleObj spid="_x0000_s68661" name="公式" r:id="rId17" imgW="1866600" imgH="850680" progId="Equation.3">
                  <p:embed/>
                </p:oleObj>
              </mc:Choice>
              <mc:Fallback>
                <p:oleObj name="公式" r:id="rId17" imgW="1866600" imgH="850680" progId="Equation.3">
                  <p:embed/>
                  <p:pic>
                    <p:nvPicPr>
                      <p:cNvPr id="0" name=""/>
                      <p:cNvPicPr>
                        <a:picLocks noChangeAspect="1" noChangeArrowheads="1"/>
                      </p:cNvPicPr>
                      <p:nvPr/>
                    </p:nvPicPr>
                    <p:blipFill>
                      <a:blip r:embed="rId18"/>
                      <a:srcRect/>
                      <a:stretch>
                        <a:fillRect/>
                      </a:stretch>
                    </p:blipFill>
                    <p:spPr bwMode="auto">
                      <a:xfrm>
                        <a:off x="8670925" y="3858543"/>
                        <a:ext cx="2927350" cy="1333500"/>
                      </a:xfrm>
                      <a:prstGeom prst="rect">
                        <a:avLst/>
                      </a:prstGeom>
                      <a:noFill/>
                    </p:spPr>
                  </p:pic>
                </p:oleObj>
              </mc:Fallback>
            </mc:AlternateContent>
          </a:graphicData>
        </a:graphic>
      </p:graphicFrame>
      <p:sp>
        <p:nvSpPr>
          <p:cNvPr id="2" name="TextBox 1"/>
          <p:cNvSpPr txBox="1"/>
          <p:nvPr/>
        </p:nvSpPr>
        <p:spPr>
          <a:xfrm>
            <a:off x="4254102" y="3795126"/>
            <a:ext cx="1227932"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第二步：</a:t>
            </a:r>
            <a:endParaRPr lang="zh-CN" altLang="en-US" sz="2000" dirty="0">
              <a:latin typeface="微软雅黑" pitchFamily="34" charset="-122"/>
              <a:ea typeface="微软雅黑" pitchFamily="34" charset="-122"/>
            </a:endParaRPr>
          </a:p>
        </p:txBody>
      </p:sp>
      <p:sp>
        <p:nvSpPr>
          <p:cNvPr id="25" name="TextBox 24"/>
          <p:cNvSpPr txBox="1"/>
          <p:nvPr/>
        </p:nvSpPr>
        <p:spPr>
          <a:xfrm>
            <a:off x="7619602" y="3795126"/>
            <a:ext cx="1227932"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第三步：</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65619490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3.2.3</a:t>
            </a:r>
            <a:r>
              <a:rPr lang="zh-CN" altLang="en-US" sz="2800" dirty="0" smtClean="0">
                <a:latin typeface="Microsoft YaHei" charset="-122"/>
                <a:ea typeface="Microsoft YaHei" charset="-122"/>
                <a:cs typeface="Microsoft YaHei" charset="-122"/>
              </a:rPr>
              <a:t> 消费者均衡</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一、消费者均衡</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73208" y="2492352"/>
            <a:ext cx="11445584" cy="193899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例题：已知某消费者每月用</a:t>
            </a:r>
            <a:r>
              <a:rPr kumimoji="1" lang="en-US" altLang="zh-CN" sz="2000" dirty="0">
                <a:latin typeface="Microsoft YaHei" charset="-122"/>
                <a:ea typeface="Microsoft YaHei" charset="-122"/>
                <a:cs typeface="Microsoft YaHei" charset="-122"/>
              </a:rPr>
              <a:t>2400</a:t>
            </a:r>
            <a:r>
              <a:rPr kumimoji="1" lang="zh-CN" altLang="en-US" sz="2000" dirty="0">
                <a:latin typeface="Microsoft YaHei" charset="-122"/>
                <a:ea typeface="Microsoft YaHei" charset="-122"/>
                <a:cs typeface="Microsoft YaHei" charset="-122"/>
              </a:rPr>
              <a:t>元购买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商品，他的效用函数为</a:t>
            </a:r>
            <a:r>
              <a:rPr kumimoji="1" lang="en-US" altLang="zh-CN" sz="2000" dirty="0">
                <a:latin typeface="Microsoft YaHei" charset="-122"/>
                <a:ea typeface="Microsoft YaHei" charset="-122"/>
                <a:cs typeface="Microsoft YaHei" charset="-122"/>
              </a:rPr>
              <a:t>U=XY</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商品的价格为</a:t>
            </a:r>
            <a:r>
              <a:rPr kumimoji="1" lang="en-US" altLang="zh-CN" sz="2000" dirty="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元，为获得最大效用，该消费者应该购买</a:t>
            </a:r>
            <a:r>
              <a:rPr kumimoji="1" lang="en-US" altLang="zh-CN" sz="2000" dirty="0">
                <a:latin typeface="Microsoft YaHei" charset="-122"/>
                <a:ea typeface="Microsoft YaHei" charset="-122"/>
                <a:cs typeface="Microsoft YaHei" charset="-122"/>
              </a:rPr>
              <a:t>X</a:t>
            </a:r>
            <a:r>
              <a:rPr kumimoji="1" lang="zh-CN" altLang="en-US" sz="2000" dirty="0">
                <a:latin typeface="Microsoft YaHei" charset="-122"/>
                <a:ea typeface="Microsoft YaHei" charset="-122"/>
                <a:cs typeface="Microsoft YaHei" charset="-122"/>
              </a:rPr>
              <a:t>商品和</a:t>
            </a:r>
            <a:r>
              <a:rPr kumimoji="1" lang="en-US" altLang="zh-CN" sz="2000" dirty="0">
                <a:latin typeface="Microsoft YaHei" charset="-122"/>
                <a:ea typeface="Microsoft YaHei" charset="-122"/>
                <a:cs typeface="Microsoft YaHei" charset="-122"/>
              </a:rPr>
              <a:t>Y</a:t>
            </a:r>
            <a:r>
              <a:rPr kumimoji="1" lang="zh-CN" altLang="en-US" sz="2000" dirty="0">
                <a:latin typeface="Microsoft YaHei" charset="-122"/>
                <a:ea typeface="Microsoft YaHei" charset="-122"/>
                <a:cs typeface="Microsoft YaHei" charset="-122"/>
              </a:rPr>
              <a:t>商品各为多少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TextBox 1"/>
          <p:cNvSpPr txBox="1"/>
          <p:nvPr/>
        </p:nvSpPr>
        <p:spPr>
          <a:xfrm>
            <a:off x="1282302" y="3618297"/>
            <a:ext cx="10536490" cy="2308324"/>
          </a:xfrm>
          <a:prstGeom prst="rect">
            <a:avLst/>
          </a:prstGeom>
          <a:noFill/>
          <a:ln>
            <a:solidFill>
              <a:schemeClr val="tx1"/>
            </a:solidFill>
          </a:ln>
        </p:spPr>
        <p:txBody>
          <a:bodyPr wrap="square" rtlCol="0">
            <a:spAutoFit/>
          </a:bodyPr>
          <a:lstStyle/>
          <a:p>
            <a:r>
              <a:rPr lang="zh-CN" altLang="en-US" sz="2400" dirty="0" smtClean="0">
                <a:latin typeface="微软雅黑" pitchFamily="34" charset="-122"/>
                <a:ea typeface="微软雅黑" pitchFamily="34" charset="-122"/>
              </a:rPr>
              <a:t>步骤总结：</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、利用总效用函数，求商品</a:t>
            </a:r>
            <a:r>
              <a:rPr lang="en-US" altLang="zh-CN" sz="2400" dirty="0" smtClean="0">
                <a:latin typeface="微软雅黑" pitchFamily="34" charset="-122"/>
                <a:ea typeface="微软雅黑" pitchFamily="34" charset="-122"/>
              </a:rPr>
              <a:t>X</a:t>
            </a:r>
            <a:r>
              <a:rPr lang="zh-CN" altLang="en-US"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Y</a:t>
            </a:r>
            <a:r>
              <a:rPr lang="zh-CN" altLang="en-US" sz="2400" dirty="0" smtClean="0">
                <a:latin typeface="微软雅黑" pitchFamily="34" charset="-122"/>
                <a:ea typeface="微软雅黑" pitchFamily="34" charset="-122"/>
              </a:rPr>
              <a:t>的边际效用。（一般都是求偏导）</a:t>
            </a:r>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、利用消费者均衡条件</a:t>
            </a:r>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、利用总价钱的约束条件分别确定商品的价格。</a:t>
            </a:r>
            <a:endParaRPr lang="zh-CN" altLang="en-US" sz="2400" dirty="0">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08324346"/>
              </p:ext>
            </p:extLst>
          </p:nvPr>
        </p:nvGraphicFramePr>
        <p:xfrm>
          <a:off x="4744837" y="4442457"/>
          <a:ext cx="1946275" cy="906463"/>
        </p:xfrm>
        <a:graphic>
          <a:graphicData uri="http://schemas.openxmlformats.org/presentationml/2006/ole">
            <mc:AlternateContent xmlns:mc="http://schemas.openxmlformats.org/markup-compatibility/2006">
              <mc:Choice xmlns:v="urn:schemas-microsoft-com:vml" Requires="v">
                <p:oleObj spid="_x0000_s66574" r:id="rId9" imgW="927000" imgH="431640" progId="Equation.3">
                  <p:embed/>
                </p:oleObj>
              </mc:Choice>
              <mc:Fallback>
                <p:oleObj r:id="rId9" imgW="927000" imgH="431640" progId="Equation.3">
                  <p:embed/>
                  <p:pic>
                    <p:nvPicPr>
                      <p:cNvPr id="0" name="对象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4837" y="4442457"/>
                        <a:ext cx="1946275"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1897816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2862322"/>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fontAlgn="t">
              <a:lnSpc>
                <a:spcPct val="150000"/>
              </a:lnSpc>
            </a:pPr>
            <a:r>
              <a:rPr lang="en-US" altLang="zh-CN" sz="2000" dirty="0">
                <a:latin typeface="Microsoft YaHei" charset="-122"/>
                <a:ea typeface="Microsoft YaHei" charset="-122"/>
                <a:cs typeface="Microsoft YaHei" charset="-122"/>
              </a:rPr>
              <a:t>A:</a:t>
            </a:r>
            <a:r>
              <a:rPr lang="zh-CN" altLang="en-US" sz="2000" dirty="0">
                <a:latin typeface="Microsoft YaHei" charset="-122"/>
                <a:ea typeface="Microsoft YaHei" charset="-122"/>
                <a:cs typeface="Microsoft YaHei" charset="-122"/>
              </a:rPr>
              <a:t>增购</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和减少购买</a:t>
            </a:r>
            <a:r>
              <a:rPr lang="en-US" altLang="zh-CN" sz="2000" dirty="0">
                <a:latin typeface="Microsoft YaHei" charset="-122"/>
                <a:ea typeface="Microsoft YaHei" charset="-122"/>
                <a:cs typeface="Microsoft YaHei" charset="-122"/>
              </a:rPr>
              <a:t>Y</a:t>
            </a:r>
          </a:p>
          <a:p>
            <a:pPr fontAlgn="t">
              <a:lnSpc>
                <a:spcPct val="150000"/>
              </a:lnSpc>
            </a:pPr>
            <a:r>
              <a:rPr lang="en-US" altLang="zh-CN" sz="2000" dirty="0">
                <a:latin typeface="Microsoft YaHei" charset="-122"/>
                <a:ea typeface="Microsoft YaHei" charset="-122"/>
                <a:cs typeface="Microsoft YaHei" charset="-122"/>
              </a:rPr>
              <a:t>B:</a:t>
            </a:r>
            <a:r>
              <a:rPr lang="zh-CN" altLang="en-US" sz="2000" dirty="0">
                <a:latin typeface="Microsoft YaHei" charset="-122"/>
                <a:ea typeface="Microsoft YaHei" charset="-122"/>
                <a:cs typeface="Microsoft YaHei" charset="-122"/>
              </a:rPr>
              <a:t>增购</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和减少购买</a:t>
            </a:r>
            <a:r>
              <a:rPr lang="en-US" altLang="zh-CN" sz="2000" dirty="0">
                <a:latin typeface="Microsoft YaHei" charset="-122"/>
                <a:ea typeface="Microsoft YaHei" charset="-122"/>
                <a:cs typeface="Microsoft YaHei" charset="-122"/>
              </a:rPr>
              <a:t>X</a:t>
            </a:r>
          </a:p>
          <a:p>
            <a:pPr fontAlgn="t">
              <a:lnSpc>
                <a:spcPct val="150000"/>
              </a:lnSpc>
            </a:pPr>
            <a:r>
              <a:rPr lang="en-US" altLang="zh-CN" sz="2000" dirty="0">
                <a:latin typeface="Microsoft YaHei" charset="-122"/>
                <a:ea typeface="Microsoft YaHei" charset="-122"/>
                <a:cs typeface="Microsoft YaHei" charset="-122"/>
              </a:rPr>
              <a:t>C:</a:t>
            </a:r>
            <a:r>
              <a:rPr lang="zh-CN" altLang="en-US" sz="2000" dirty="0">
                <a:latin typeface="Microsoft YaHei" charset="-122"/>
                <a:ea typeface="Microsoft YaHei" charset="-122"/>
                <a:cs typeface="Microsoft YaHei" charset="-122"/>
              </a:rPr>
              <a:t>同时增购</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两种商品</a:t>
            </a:r>
          </a:p>
          <a:p>
            <a:pPr fontAlgn="t">
              <a:lnSpc>
                <a:spcPct val="150000"/>
              </a:lnSpc>
            </a:pPr>
            <a:r>
              <a:rPr lang="en-US" altLang="zh-CN" sz="2000" dirty="0">
                <a:latin typeface="Microsoft YaHei" charset="-122"/>
                <a:ea typeface="Microsoft YaHei" charset="-122"/>
                <a:cs typeface="Microsoft YaHei" charset="-122"/>
              </a:rPr>
              <a:t>D:</a:t>
            </a:r>
            <a:r>
              <a:rPr lang="zh-CN" altLang="en-US" sz="2000" dirty="0">
                <a:latin typeface="Microsoft YaHei" charset="-122"/>
                <a:ea typeface="Microsoft YaHei" charset="-122"/>
                <a:cs typeface="Microsoft YaHei" charset="-122"/>
              </a:rPr>
              <a:t>同时减少</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的</a:t>
            </a:r>
            <a:r>
              <a:rPr lang="zh-CN" altLang="en-US" sz="2000" dirty="0" smtClean="0">
                <a:latin typeface="Microsoft YaHei" charset="-122"/>
                <a:ea typeface="Microsoft YaHei" charset="-122"/>
                <a:cs typeface="Microsoft YaHei" charset="-122"/>
              </a:rPr>
              <a:t>购买量</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5069771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1015663"/>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srcRect t="12962" r="38765" b="47116"/>
          <a:stretch/>
        </p:blipFill>
        <p:spPr>
          <a:xfrm>
            <a:off x="2297547" y="3128210"/>
            <a:ext cx="4199506" cy="2053389"/>
          </a:xfrm>
          <a:prstGeom prst="rect">
            <a:avLst/>
          </a:prstGeom>
        </p:spPr>
      </p:pic>
    </p:spTree>
    <p:extLst>
      <p:ext uri="{BB962C8B-B14F-4D97-AF65-F5344CB8AC3E}">
        <p14:creationId xmlns:p14="http://schemas.microsoft.com/office/powerpoint/2010/main" val="177265467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1015663"/>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srcRect t="12962" b="47116"/>
          <a:stretch/>
        </p:blipFill>
        <p:spPr>
          <a:xfrm>
            <a:off x="2297547" y="3128210"/>
            <a:ext cx="6858000" cy="2053389"/>
          </a:xfrm>
          <a:prstGeom prst="rect">
            <a:avLst/>
          </a:prstGeom>
        </p:spPr>
      </p:pic>
    </p:spTree>
    <p:extLst>
      <p:ext uri="{BB962C8B-B14F-4D97-AF65-F5344CB8AC3E}">
        <p14:creationId xmlns:p14="http://schemas.microsoft.com/office/powerpoint/2010/main" val="17394439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1015663"/>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srcRect t="12962" b="26843"/>
          <a:stretch/>
        </p:blipFill>
        <p:spPr>
          <a:xfrm>
            <a:off x="2297547" y="3128210"/>
            <a:ext cx="6858000" cy="3096127"/>
          </a:xfrm>
          <a:prstGeom prst="rect">
            <a:avLst/>
          </a:prstGeom>
        </p:spPr>
      </p:pic>
    </p:spTree>
    <p:extLst>
      <p:ext uri="{BB962C8B-B14F-4D97-AF65-F5344CB8AC3E}">
        <p14:creationId xmlns:p14="http://schemas.microsoft.com/office/powerpoint/2010/main" val="15345559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1015663"/>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4" name="图片 3"/>
          <p:cNvPicPr>
            <a:picLocks noChangeAspect="1"/>
          </p:cNvPicPr>
          <p:nvPr/>
        </p:nvPicPr>
        <p:blipFill rotWithShape="1">
          <a:blip r:embed="rId3"/>
          <a:srcRect t="9608" b="29025"/>
          <a:stretch/>
        </p:blipFill>
        <p:spPr>
          <a:xfrm>
            <a:off x="2458453" y="2923566"/>
            <a:ext cx="6858000" cy="3156392"/>
          </a:xfrm>
          <a:prstGeom prst="rect">
            <a:avLst/>
          </a:prstGeom>
        </p:spPr>
      </p:pic>
    </p:spTree>
    <p:extLst>
      <p:ext uri="{BB962C8B-B14F-4D97-AF65-F5344CB8AC3E}">
        <p14:creationId xmlns:p14="http://schemas.microsoft.com/office/powerpoint/2010/main" val="191498485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1015663"/>
          </a:xfrm>
          <a:prstGeom prst="rect">
            <a:avLst/>
          </a:prstGeom>
        </p:spPr>
        <p:txBody>
          <a:bodyPr wrap="square">
            <a:spAutoFit/>
          </a:bodyPr>
          <a:lstStyle/>
          <a:p>
            <a:pPr fontAlgn="t">
              <a:lnSpc>
                <a:spcPct val="150000"/>
              </a:lnSpc>
            </a:pP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如果</a:t>
            </a:r>
            <a:r>
              <a:rPr lang="zh-CN" altLang="en-US" sz="2000" dirty="0">
                <a:latin typeface="Microsoft YaHei" charset="-122"/>
                <a:ea typeface="Microsoft YaHei" charset="-122"/>
                <a:cs typeface="Microsoft YaHei" charset="-122"/>
              </a:rPr>
              <a:t>消费者消费的</a:t>
            </a:r>
            <a:r>
              <a:rPr lang="en-US" altLang="zh-CN" sz="2000" dirty="0">
                <a:latin typeface="Microsoft YaHei" charset="-122"/>
                <a:ea typeface="Microsoft YaHei" charset="-122"/>
                <a:cs typeface="Microsoft YaHei" charset="-122"/>
              </a:rPr>
              <a:t>X</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Y</a:t>
            </a:r>
            <a:r>
              <a:rPr lang="zh-CN" altLang="en-US" sz="2000" dirty="0">
                <a:latin typeface="Microsoft YaHei" charset="-122"/>
                <a:ea typeface="Microsoft YaHei" charset="-122"/>
                <a:cs typeface="Microsoft YaHei" charset="-122"/>
              </a:rPr>
              <a:t>商品的价格之比是</a:t>
            </a:r>
            <a:r>
              <a:rPr lang="en-US" altLang="zh-CN" sz="2000" dirty="0">
                <a:latin typeface="Microsoft YaHei" charset="-122"/>
                <a:ea typeface="Microsoft YaHei" charset="-122"/>
                <a:cs typeface="Microsoft YaHei" charset="-122"/>
              </a:rPr>
              <a:t>1.25</a:t>
            </a:r>
            <a:r>
              <a:rPr lang="zh-CN" altLang="en-US" sz="2000" dirty="0">
                <a:latin typeface="Microsoft YaHei" charset="-122"/>
                <a:ea typeface="Microsoft YaHei" charset="-122"/>
                <a:cs typeface="Microsoft YaHei" charset="-122"/>
              </a:rPr>
              <a:t>，它们的边际效用之比是</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，为达到效用最大化，消费者应</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4" name="图片 3"/>
          <p:cNvPicPr>
            <a:picLocks noChangeAspect="1"/>
          </p:cNvPicPr>
          <p:nvPr/>
        </p:nvPicPr>
        <p:blipFill rotWithShape="1">
          <a:blip r:embed="rId3"/>
          <a:srcRect t="9607" b="14522"/>
          <a:stretch/>
        </p:blipFill>
        <p:spPr>
          <a:xfrm>
            <a:off x="2426368" y="2591692"/>
            <a:ext cx="6858000" cy="3902350"/>
          </a:xfrm>
          <a:prstGeom prst="rect">
            <a:avLst/>
          </a:prstGeom>
        </p:spPr>
      </p:pic>
    </p:spTree>
    <p:extLst>
      <p:ext uri="{BB962C8B-B14F-4D97-AF65-F5344CB8AC3E}">
        <p14:creationId xmlns:p14="http://schemas.microsoft.com/office/powerpoint/2010/main" val="17364713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3416320"/>
          </a:xfrm>
          <a:prstGeom prst="rect">
            <a:avLst/>
          </a:prstGeom>
        </p:spPr>
        <p:txBody>
          <a:bodyPr wrap="square">
            <a:spAutoFit/>
          </a:bodyPr>
          <a:lstStyle/>
          <a:p>
            <a:pPr fontAlgn="t">
              <a:lnSpc>
                <a:spcPct val="150000"/>
              </a:lnSpc>
            </a:pP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如果</a:t>
            </a:r>
            <a:r>
              <a:rPr lang="zh-CN" altLang="en-US" sz="2400" dirty="0">
                <a:latin typeface="Microsoft YaHei" charset="-122"/>
                <a:ea typeface="Microsoft YaHei" charset="-122"/>
                <a:cs typeface="Microsoft YaHei" charset="-122"/>
              </a:rPr>
              <a:t>消费者消费的</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商品的价格之比是</a:t>
            </a:r>
            <a:r>
              <a:rPr lang="en-US" altLang="zh-CN" sz="2400" dirty="0">
                <a:latin typeface="Microsoft YaHei" charset="-122"/>
                <a:ea typeface="Microsoft YaHei" charset="-122"/>
                <a:cs typeface="Microsoft YaHei" charset="-122"/>
              </a:rPr>
              <a:t>1.25</a:t>
            </a:r>
            <a:r>
              <a:rPr lang="zh-CN" altLang="en-US" sz="2400" dirty="0">
                <a:latin typeface="Microsoft YaHei" charset="-122"/>
                <a:ea typeface="Microsoft YaHei" charset="-122"/>
                <a:cs typeface="Microsoft YaHei" charset="-122"/>
              </a:rPr>
              <a:t>，它们的边际效用之比是</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，为达到效用最大化，消费者应</a:t>
            </a:r>
            <a:r>
              <a:rPr lang="zh-CN" altLang="en-US" sz="2400" dirty="0" smtClean="0">
                <a:latin typeface="Microsoft YaHei" charset="-122"/>
                <a:ea typeface="Microsoft YaHei" charset="-122"/>
                <a:cs typeface="Microsoft YaHei" charset="-122"/>
              </a:rPr>
              <a:t>（</a:t>
            </a:r>
            <a:r>
              <a:rPr lang="en-US" altLang="zh-CN" sz="2400" dirty="0" smtClean="0">
                <a:solidFill>
                  <a:srgbClr val="FF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fontAlgn="t">
              <a:lnSpc>
                <a:spcPct val="150000"/>
              </a:lnSpc>
            </a:pPr>
            <a:r>
              <a:rPr lang="en-US" altLang="zh-CN" sz="2400" dirty="0">
                <a:solidFill>
                  <a:srgbClr val="FF0000"/>
                </a:solidFill>
                <a:latin typeface="Microsoft YaHei" charset="-122"/>
                <a:ea typeface="Microsoft YaHei" charset="-122"/>
                <a:cs typeface="Microsoft YaHei" charset="-122"/>
              </a:rPr>
              <a:t>A:</a:t>
            </a:r>
            <a:r>
              <a:rPr lang="zh-CN" altLang="en-US" sz="2400" dirty="0">
                <a:solidFill>
                  <a:srgbClr val="FF0000"/>
                </a:solidFill>
                <a:latin typeface="Microsoft YaHei" charset="-122"/>
                <a:ea typeface="Microsoft YaHei" charset="-122"/>
                <a:cs typeface="Microsoft YaHei" charset="-122"/>
              </a:rPr>
              <a:t>增购</a:t>
            </a:r>
            <a:r>
              <a:rPr lang="en-US" altLang="zh-CN" sz="2400" dirty="0">
                <a:solidFill>
                  <a:srgbClr val="FF0000"/>
                </a:solidFill>
                <a:latin typeface="Microsoft YaHei" charset="-122"/>
                <a:ea typeface="Microsoft YaHei" charset="-122"/>
                <a:cs typeface="Microsoft YaHei" charset="-122"/>
              </a:rPr>
              <a:t>X</a:t>
            </a:r>
            <a:r>
              <a:rPr lang="zh-CN" altLang="en-US" sz="2400" dirty="0">
                <a:solidFill>
                  <a:srgbClr val="FF0000"/>
                </a:solidFill>
                <a:latin typeface="Microsoft YaHei" charset="-122"/>
                <a:ea typeface="Microsoft YaHei" charset="-122"/>
                <a:cs typeface="Microsoft YaHei" charset="-122"/>
              </a:rPr>
              <a:t>和减少购买</a:t>
            </a:r>
            <a:r>
              <a:rPr lang="en-US" altLang="zh-CN" sz="2400" dirty="0">
                <a:solidFill>
                  <a:srgbClr val="FF0000"/>
                </a:solidFill>
                <a:latin typeface="Microsoft YaHei" charset="-122"/>
                <a:ea typeface="Microsoft YaHei" charset="-122"/>
                <a:cs typeface="Microsoft YaHei" charset="-122"/>
              </a:rPr>
              <a:t>Y</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增购</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和减少购买</a:t>
            </a:r>
            <a:r>
              <a:rPr lang="en-US" altLang="zh-CN" sz="2400" dirty="0">
                <a:latin typeface="Microsoft YaHei" charset="-122"/>
                <a:ea typeface="Microsoft YaHei" charset="-122"/>
                <a:cs typeface="Microsoft YaHei" charset="-122"/>
              </a:rPr>
              <a:t>X</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同时增购</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两种商品</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同时减少</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的</a:t>
            </a:r>
            <a:r>
              <a:rPr lang="zh-CN" altLang="en-US" sz="2400" dirty="0" smtClean="0">
                <a:latin typeface="Microsoft YaHei" charset="-122"/>
                <a:ea typeface="Microsoft YaHei" charset="-122"/>
                <a:cs typeface="Microsoft YaHei" charset="-122"/>
              </a:rPr>
              <a:t>购买量</a:t>
            </a:r>
            <a:endParaRPr lang="zh-CN" altLang="en-US"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1250282" y="4733090"/>
            <a:ext cx="9563100" cy="1498600"/>
          </a:xfrm>
          <a:prstGeom prst="rect">
            <a:avLst/>
          </a:prstGeom>
        </p:spPr>
      </p:pic>
      <p:sp>
        <p:nvSpPr>
          <p:cNvPr id="4" name="文本框 3"/>
          <p:cNvSpPr txBox="1"/>
          <p:nvPr/>
        </p:nvSpPr>
        <p:spPr>
          <a:xfrm>
            <a:off x="1540042" y="4989095"/>
            <a:ext cx="818147" cy="481263"/>
          </a:xfrm>
          <a:prstGeom prst="rect">
            <a:avLst/>
          </a:prstGeom>
          <a:solidFill>
            <a:schemeClr val="bg1"/>
          </a:solidFill>
        </p:spPr>
        <p:txBody>
          <a:bodyPr wrap="square" rtlCol="0">
            <a:spAutoFit/>
          </a:bodyPr>
          <a:lstStyle/>
          <a:p>
            <a:endParaRPr kumimoji="1" lang="zh-CN" altLang="en-US"/>
          </a:p>
        </p:txBody>
      </p:sp>
    </p:spTree>
    <p:extLst>
      <p:ext uri="{BB962C8B-B14F-4D97-AF65-F5344CB8AC3E}">
        <p14:creationId xmlns:p14="http://schemas.microsoft.com/office/powerpoint/2010/main" val="1276606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矩形 13"/>
          <p:cNvSpPr>
            <a:spLocks noChangeArrowheads="1"/>
          </p:cNvSpPr>
          <p:nvPr/>
        </p:nvSpPr>
        <p:spPr bwMode="auto">
          <a:xfrm>
            <a:off x="192088" y="2392363"/>
            <a:ext cx="118078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a:latin typeface="Microsoft YaHei" charset="-122"/>
                <a:ea typeface="Microsoft YaHei" charset="-122"/>
              </a:rPr>
              <a:t>例题：假定一个市场由</a:t>
            </a:r>
            <a:r>
              <a:rPr lang="en-US" altLang="zh-CN" sz="2000">
                <a:latin typeface="Microsoft YaHei" charset="-122"/>
                <a:ea typeface="Microsoft YaHei" charset="-122"/>
              </a:rPr>
              <a:t>A</a:t>
            </a:r>
            <a:r>
              <a:rPr lang="zh-CN" altLang="en-US" sz="2000">
                <a:latin typeface="Microsoft YaHei" charset="-122"/>
                <a:ea typeface="Microsoft YaHei" charset="-122"/>
              </a:rPr>
              <a:t>、</a:t>
            </a:r>
            <a:r>
              <a:rPr lang="en-US" altLang="zh-CN" sz="2000">
                <a:latin typeface="Microsoft YaHei" charset="-122"/>
                <a:ea typeface="Microsoft YaHei" charset="-122"/>
              </a:rPr>
              <a:t>B</a:t>
            </a:r>
            <a:r>
              <a:rPr lang="zh-CN" altLang="en-US" sz="2000">
                <a:latin typeface="Microsoft YaHei" charset="-122"/>
                <a:ea typeface="Microsoft YaHei" charset="-122"/>
              </a:rPr>
              <a:t>、</a:t>
            </a:r>
            <a:r>
              <a:rPr lang="en-US" altLang="zh-CN" sz="2000">
                <a:latin typeface="Microsoft YaHei" charset="-122"/>
                <a:ea typeface="Microsoft YaHei" charset="-122"/>
              </a:rPr>
              <a:t>C</a:t>
            </a:r>
            <a:r>
              <a:rPr lang="zh-CN" altLang="en-US" sz="2000">
                <a:latin typeface="Microsoft YaHei" charset="-122"/>
                <a:ea typeface="Microsoft YaHei" charset="-122"/>
              </a:rPr>
              <a:t> </a:t>
            </a:r>
            <a:r>
              <a:rPr lang="en-US" altLang="zh-CN" sz="2000">
                <a:latin typeface="Microsoft YaHei" charset="-122"/>
                <a:ea typeface="Microsoft YaHei" charset="-122"/>
              </a:rPr>
              <a:t>3</a:t>
            </a:r>
            <a:r>
              <a:rPr lang="zh-CN" altLang="en-US" sz="2000">
                <a:latin typeface="Microsoft YaHei" charset="-122"/>
                <a:ea typeface="Microsoft YaHei" charset="-122"/>
              </a:rPr>
              <a:t>个消费者组成，它们的单个消费者需求曲线分别为：</a:t>
            </a:r>
            <a:endParaRPr lang="en-US" altLang="zh-CN" sz="2000">
              <a:latin typeface="Microsoft YaHei" charset="-122"/>
              <a:ea typeface="Microsoft YaHei" charset="-122"/>
            </a:endParaRPr>
          </a:p>
          <a:p>
            <a:pPr eaLnBrk="1" hangingPunct="1">
              <a:lnSpc>
                <a:spcPct val="15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A </a:t>
            </a:r>
            <a:r>
              <a:rPr lang="en-US" altLang="zh-CN" sz="2000">
                <a:latin typeface="Microsoft YaHei" charset="-122"/>
                <a:ea typeface="Microsoft YaHei" charset="-122"/>
              </a:rPr>
              <a:t>=70-2P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B </a:t>
            </a:r>
            <a:r>
              <a:rPr lang="en-US" altLang="zh-CN" sz="2000">
                <a:latin typeface="Microsoft YaHei" charset="-122"/>
                <a:ea typeface="Microsoft YaHei" charset="-122"/>
              </a:rPr>
              <a:t>=200-4P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C </a:t>
            </a:r>
            <a:r>
              <a:rPr lang="en-US" altLang="zh-CN" sz="2000">
                <a:latin typeface="Microsoft YaHei" charset="-122"/>
                <a:ea typeface="Microsoft YaHei" charset="-122"/>
              </a:rPr>
              <a:t>=20-0.5P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行业的供给曲线为：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S </a:t>
            </a:r>
            <a:r>
              <a:rPr lang="en-US" altLang="zh-CN" sz="2000">
                <a:latin typeface="Microsoft YaHei" charset="-122"/>
                <a:ea typeface="Microsoft YaHei" charset="-122"/>
              </a:rPr>
              <a:t>= 40+3.5P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求，（</a:t>
            </a:r>
            <a:r>
              <a:rPr lang="en-US" altLang="zh-CN" sz="2000">
                <a:latin typeface="Microsoft YaHei" charset="-122"/>
                <a:ea typeface="Microsoft YaHei" charset="-122"/>
              </a:rPr>
              <a:t>1</a:t>
            </a:r>
            <a:r>
              <a:rPr lang="zh-CN" altLang="en-US" sz="2000">
                <a:latin typeface="Microsoft YaHei" charset="-122"/>
                <a:ea typeface="Microsoft YaHei" charset="-122"/>
              </a:rPr>
              <a:t>）市场均衡价格和均衡产量。（</a:t>
            </a:r>
            <a:r>
              <a:rPr lang="en-US" altLang="zh-CN" sz="2000">
                <a:latin typeface="Microsoft YaHei" charset="-122"/>
                <a:ea typeface="Microsoft YaHei" charset="-122"/>
              </a:rPr>
              <a:t>2</a:t>
            </a:r>
            <a:r>
              <a:rPr lang="zh-CN" altLang="en-US" sz="2000">
                <a:latin typeface="Microsoft YaHei" charset="-122"/>
                <a:ea typeface="Microsoft YaHei" charset="-122"/>
              </a:rPr>
              <a:t>）每人的购买量。</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解</a:t>
            </a:r>
            <a:r>
              <a:rPr lang="zh-CN" altLang="en-US" sz="2000">
                <a:latin typeface="Microsoft YaHei" charset="-122"/>
                <a:ea typeface="Microsoft YaHei" charset="-122"/>
                <a:sym typeface="Wingdings" charset="2"/>
              </a:rPr>
              <a:t>：（</a:t>
            </a:r>
            <a:r>
              <a:rPr lang="en-US" altLang="zh-CN" sz="2000">
                <a:latin typeface="Microsoft YaHei" charset="-122"/>
                <a:ea typeface="Microsoft YaHei" charset="-122"/>
                <a:sym typeface="Wingdings" charset="2"/>
              </a:rPr>
              <a:t>1</a:t>
            </a:r>
            <a:r>
              <a:rPr lang="zh-CN" altLang="en-US" sz="2000">
                <a:latin typeface="Microsoft YaHei" charset="-122"/>
                <a:ea typeface="Microsoft YaHei" charset="-122"/>
                <a:sym typeface="Wingdings" charset="2"/>
              </a:rPr>
              <a:t>）</a:t>
            </a:r>
            <a:r>
              <a:rPr lang="zh-CN" altLang="en-US" sz="2000">
                <a:latin typeface="Microsoft YaHei" charset="-122"/>
                <a:ea typeface="Microsoft YaHei" charset="-122"/>
              </a:rPr>
              <a:t>市场需求曲线为：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d </a:t>
            </a:r>
            <a:r>
              <a:rPr lang="en-US" altLang="zh-CN" sz="2000">
                <a:latin typeface="Microsoft YaHei" charset="-122"/>
                <a:ea typeface="Microsoft YaHei" charset="-122"/>
              </a:rPr>
              <a:t>=</a:t>
            </a:r>
          </a:p>
        </p:txBody>
      </p:sp>
      <p:sp>
        <p:nvSpPr>
          <p:cNvPr id="6" name="圆角矩形 5"/>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Tree>
    <p:extLst>
      <p:ext uri="{BB962C8B-B14F-4D97-AF65-F5344CB8AC3E}">
        <p14:creationId xmlns:p14="http://schemas.microsoft.com/office/powerpoint/2010/main" val="5273336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5078313"/>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美元，</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美元，如果消费者从这两种商品的消费中得到最大效用时，商品</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的边际效用为</a:t>
            </a:r>
            <a:r>
              <a:rPr lang="en-US" altLang="zh-CN" sz="2400" dirty="0">
                <a:latin typeface="Microsoft YaHei" charset="-122"/>
                <a:ea typeface="Microsoft YaHei" charset="-122"/>
                <a:cs typeface="Microsoft YaHei" charset="-122"/>
              </a:rPr>
              <a:t>30</a:t>
            </a:r>
            <a:r>
              <a:rPr lang="zh-CN" altLang="en-US" sz="2400" dirty="0">
                <a:latin typeface="Microsoft YaHei" charset="-122"/>
                <a:ea typeface="Microsoft YaHei" charset="-122"/>
                <a:cs typeface="Microsoft YaHei" charset="-122"/>
              </a:rPr>
              <a:t>，那么此时</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商品的边际效用为（）</a:t>
            </a:r>
          </a:p>
          <a:p>
            <a:pPr fontAlgn="t">
              <a:lnSpc>
                <a:spcPct val="150000"/>
              </a:lnSpc>
            </a:pPr>
            <a:r>
              <a:rPr lang="en-US" altLang="zh-CN" sz="2400" dirty="0" smtClean="0">
                <a:latin typeface="Microsoft YaHei" charset="-122"/>
                <a:ea typeface="Microsoft YaHei" charset="-122"/>
                <a:cs typeface="Microsoft YaHei" charset="-122"/>
              </a:rPr>
              <a:t>A:60</a:t>
            </a:r>
            <a:endParaRPr lang="en-US" altLang="zh-CN" sz="2400" dirty="0">
              <a:latin typeface="Microsoft YaHei" charset="-122"/>
              <a:ea typeface="Microsoft YaHei" charset="-122"/>
              <a:cs typeface="Microsoft YaHei" charset="-122"/>
            </a:endParaRPr>
          </a:p>
          <a:p>
            <a:pPr fontAlgn="t">
              <a:lnSpc>
                <a:spcPct val="150000"/>
              </a:lnSpc>
            </a:pPr>
            <a:r>
              <a:rPr lang="en-US" altLang="zh-CN" sz="2400" dirty="0">
                <a:latin typeface="Microsoft YaHei" charset="-122"/>
                <a:ea typeface="Microsoft YaHei" charset="-122"/>
                <a:cs typeface="Microsoft YaHei" charset="-122"/>
              </a:rPr>
              <a:t>B:45</a:t>
            </a:r>
          </a:p>
          <a:p>
            <a:pPr fontAlgn="t">
              <a:lnSpc>
                <a:spcPct val="150000"/>
              </a:lnSpc>
            </a:pPr>
            <a:r>
              <a:rPr lang="en-US" altLang="zh-CN" sz="2400" dirty="0">
                <a:latin typeface="Microsoft YaHei" charset="-122"/>
                <a:ea typeface="Microsoft YaHei" charset="-122"/>
                <a:cs typeface="Microsoft YaHei" charset="-122"/>
              </a:rPr>
              <a:t>C:150</a:t>
            </a:r>
          </a:p>
          <a:p>
            <a:pPr fontAlgn="t">
              <a:lnSpc>
                <a:spcPct val="150000"/>
              </a:lnSpc>
            </a:pPr>
            <a:r>
              <a:rPr lang="en-US" altLang="zh-CN" sz="2400" dirty="0">
                <a:latin typeface="Microsoft YaHei" charset="-122"/>
                <a:ea typeface="Microsoft YaHei" charset="-122"/>
                <a:cs typeface="Microsoft YaHei" charset="-122"/>
              </a:rPr>
              <a:t>D:75</a:t>
            </a:r>
          </a:p>
          <a:p>
            <a:pPr fontAlgn="t">
              <a:lnSpc>
                <a:spcPct val="150000"/>
              </a:lnSpc>
            </a:pP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endParaRPr lang="en-US" altLang="zh-CN" sz="2400" dirty="0">
              <a:latin typeface="Microsoft YaHei" charset="-122"/>
              <a:ea typeface="Microsoft YaHei" charset="-122"/>
              <a:cs typeface="Microsoft YaHei" charset="-122"/>
            </a:endParaRPr>
          </a:p>
        </p:txBody>
      </p:sp>
      <p:sp>
        <p:nvSpPr>
          <p:cNvPr id="4" name="文本框 3"/>
          <p:cNvSpPr txBox="1"/>
          <p:nvPr/>
        </p:nvSpPr>
        <p:spPr>
          <a:xfrm>
            <a:off x="1540042" y="4989095"/>
            <a:ext cx="818147" cy="481263"/>
          </a:xfrm>
          <a:prstGeom prst="rect">
            <a:avLst/>
          </a:prstGeom>
          <a:solidFill>
            <a:schemeClr val="bg1"/>
          </a:solidFill>
        </p:spPr>
        <p:txBody>
          <a:bodyPr wrap="square" rtlCol="0">
            <a:spAutoFit/>
          </a:bodyPr>
          <a:lstStyle/>
          <a:p>
            <a:endParaRPr kumimoji="1"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000299699"/>
              </p:ext>
            </p:extLst>
          </p:nvPr>
        </p:nvGraphicFramePr>
        <p:xfrm>
          <a:off x="5962352" y="3244266"/>
          <a:ext cx="1946405" cy="906545"/>
        </p:xfrm>
        <a:graphic>
          <a:graphicData uri="http://schemas.openxmlformats.org/presentationml/2006/ole">
            <mc:AlternateContent xmlns:mc="http://schemas.openxmlformats.org/markup-compatibility/2006">
              <mc:Choice xmlns:v="urn:schemas-microsoft-com:vml" Requires="v">
                <p:oleObj spid="_x0000_s62503" r:id="rId4" imgW="927000" imgH="431640" progId="Equation.KSEE3">
                  <p:embed/>
                </p:oleObj>
              </mc:Choice>
              <mc:Fallback>
                <p:oleObj r:id="rId4" imgW="92700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352" y="3244266"/>
                        <a:ext cx="1946405" cy="906545"/>
                      </a:xfrm>
                      <a:prstGeom prst="rect">
                        <a:avLst/>
                      </a:prstGeom>
                      <a:noFill/>
                    </p:spPr>
                  </p:pic>
                </p:oleObj>
              </mc:Fallback>
            </mc:AlternateContent>
          </a:graphicData>
        </a:graphic>
      </p:graphicFrame>
    </p:spTree>
    <p:extLst>
      <p:ext uri="{BB962C8B-B14F-4D97-AF65-F5344CB8AC3E}">
        <p14:creationId xmlns:p14="http://schemas.microsoft.com/office/powerpoint/2010/main" val="34403104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5078313"/>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已知</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美元，</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商品的价格为</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美元，如果消费者从这两种商品的消费中得到最大效用时，商品</a:t>
            </a:r>
            <a:r>
              <a:rPr lang="en-US" altLang="zh-CN" sz="2400" dirty="0">
                <a:latin typeface="Microsoft YaHei" charset="-122"/>
                <a:ea typeface="Microsoft YaHei" charset="-122"/>
                <a:cs typeface="Microsoft YaHei" charset="-122"/>
              </a:rPr>
              <a:t>Y</a:t>
            </a:r>
            <a:r>
              <a:rPr lang="zh-CN" altLang="en-US" sz="2400" dirty="0">
                <a:latin typeface="Microsoft YaHei" charset="-122"/>
                <a:ea typeface="Microsoft YaHei" charset="-122"/>
                <a:cs typeface="Microsoft YaHei" charset="-122"/>
              </a:rPr>
              <a:t>的边际效用为</a:t>
            </a:r>
            <a:r>
              <a:rPr lang="en-US" altLang="zh-CN" sz="2400" dirty="0">
                <a:latin typeface="Microsoft YaHei" charset="-122"/>
                <a:ea typeface="Microsoft YaHei" charset="-122"/>
                <a:cs typeface="Microsoft YaHei" charset="-122"/>
              </a:rPr>
              <a:t>30</a:t>
            </a:r>
            <a:r>
              <a:rPr lang="zh-CN" altLang="en-US" sz="2400" dirty="0">
                <a:latin typeface="Microsoft YaHei" charset="-122"/>
                <a:ea typeface="Microsoft YaHei" charset="-122"/>
                <a:cs typeface="Microsoft YaHei" charset="-122"/>
              </a:rPr>
              <a:t>，那么此时</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商品的边际效用为</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A:60</a:t>
            </a:r>
            <a:endParaRPr lang="en-US" altLang="zh-CN" sz="2400" dirty="0">
              <a:latin typeface="Microsoft YaHei" charset="-122"/>
              <a:ea typeface="Microsoft YaHei" charset="-122"/>
              <a:cs typeface="Microsoft YaHei" charset="-122"/>
            </a:endParaRPr>
          </a:p>
          <a:p>
            <a:pPr fontAlgn="t">
              <a:lnSpc>
                <a:spcPct val="150000"/>
              </a:lnSpc>
            </a:pPr>
            <a:r>
              <a:rPr lang="en-US" altLang="zh-CN" sz="2400" dirty="0">
                <a:latin typeface="Microsoft YaHei" charset="-122"/>
                <a:ea typeface="Microsoft YaHei" charset="-122"/>
                <a:cs typeface="Microsoft YaHei" charset="-122"/>
              </a:rPr>
              <a:t>B:45</a:t>
            </a:r>
          </a:p>
          <a:p>
            <a:pPr fontAlgn="t">
              <a:lnSpc>
                <a:spcPct val="150000"/>
              </a:lnSpc>
            </a:pPr>
            <a:r>
              <a:rPr lang="en-US" altLang="zh-CN" sz="2400" dirty="0">
                <a:latin typeface="Microsoft YaHei" charset="-122"/>
                <a:ea typeface="Microsoft YaHei" charset="-122"/>
                <a:cs typeface="Microsoft YaHei" charset="-122"/>
              </a:rPr>
              <a:t>C:150</a:t>
            </a:r>
          </a:p>
          <a:p>
            <a:pPr fontAlgn="t">
              <a:lnSpc>
                <a:spcPct val="150000"/>
              </a:lnSpc>
            </a:pPr>
            <a:r>
              <a:rPr lang="en-US" altLang="zh-CN" sz="2400" dirty="0">
                <a:solidFill>
                  <a:srgbClr val="C00000"/>
                </a:solidFill>
                <a:latin typeface="Microsoft YaHei" charset="-122"/>
                <a:ea typeface="Microsoft YaHei" charset="-122"/>
                <a:cs typeface="Microsoft YaHei" charset="-122"/>
              </a:rPr>
              <a:t>D:75</a:t>
            </a:r>
          </a:p>
          <a:p>
            <a:pPr fontAlgn="t">
              <a:lnSpc>
                <a:spcPct val="150000"/>
              </a:lnSpc>
            </a:pPr>
            <a:r>
              <a:rPr lang="en-US" altLang="zh-CN" sz="2400" dirty="0">
                <a:latin typeface="Microsoft YaHei" charset="-122"/>
                <a:ea typeface="Microsoft YaHei" charset="-122"/>
                <a:cs typeface="Microsoft YaHei" charset="-122"/>
              </a:rPr>
              <a:t/>
            </a:r>
            <a:br>
              <a:rPr lang="en-US" altLang="zh-CN" sz="2400" dirty="0">
                <a:latin typeface="Microsoft YaHei" charset="-122"/>
                <a:ea typeface="Microsoft YaHei" charset="-122"/>
                <a:cs typeface="Microsoft YaHei" charset="-122"/>
              </a:rPr>
            </a:br>
            <a:endParaRPr lang="en-US" altLang="zh-CN" sz="2400" dirty="0">
              <a:latin typeface="Microsoft YaHei" charset="-122"/>
              <a:ea typeface="Microsoft YaHei" charset="-122"/>
              <a:cs typeface="Microsoft YaHei" charset="-122"/>
            </a:endParaRPr>
          </a:p>
        </p:txBody>
      </p:sp>
      <p:sp>
        <p:nvSpPr>
          <p:cNvPr id="4" name="文本框 3"/>
          <p:cNvSpPr txBox="1"/>
          <p:nvPr/>
        </p:nvSpPr>
        <p:spPr>
          <a:xfrm>
            <a:off x="1540042" y="4989095"/>
            <a:ext cx="818147" cy="481263"/>
          </a:xfrm>
          <a:prstGeom prst="rect">
            <a:avLst/>
          </a:prstGeom>
          <a:solidFill>
            <a:schemeClr val="bg1"/>
          </a:solidFill>
        </p:spPr>
        <p:txBody>
          <a:bodyPr wrap="square" rtlCol="0">
            <a:spAutoFit/>
          </a:bodyPr>
          <a:lstStyle/>
          <a:p>
            <a:endParaRPr kumimoji="1"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64182455"/>
              </p:ext>
            </p:extLst>
          </p:nvPr>
        </p:nvGraphicFramePr>
        <p:xfrm>
          <a:off x="4744837" y="3796646"/>
          <a:ext cx="1946405" cy="906545"/>
        </p:xfrm>
        <a:graphic>
          <a:graphicData uri="http://schemas.openxmlformats.org/presentationml/2006/ole">
            <mc:AlternateContent xmlns:mc="http://schemas.openxmlformats.org/markup-compatibility/2006">
              <mc:Choice xmlns:v="urn:schemas-microsoft-com:vml" Requires="v">
                <p:oleObj spid="_x0000_s63527" r:id="rId4" imgW="927000" imgH="431640" progId="Equation.KSEE3">
                  <p:embed/>
                </p:oleObj>
              </mc:Choice>
              <mc:Fallback>
                <p:oleObj r:id="rId4" imgW="92700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4837" y="3796646"/>
                        <a:ext cx="1946405" cy="906545"/>
                      </a:xfrm>
                      <a:prstGeom prst="rect">
                        <a:avLst/>
                      </a:prstGeom>
                      <a:noFill/>
                    </p:spPr>
                  </p:pic>
                </p:oleObj>
              </mc:Fallback>
            </mc:AlternateContent>
          </a:graphicData>
        </a:graphic>
      </p:graphicFrame>
    </p:spTree>
    <p:extLst>
      <p:ext uri="{BB962C8B-B14F-4D97-AF65-F5344CB8AC3E}">
        <p14:creationId xmlns:p14="http://schemas.microsoft.com/office/powerpoint/2010/main" val="8373911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3.2.4</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一、个人需求曲线的推导</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了解</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04800" y="2471687"/>
            <a:ext cx="11887200" cy="332398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消费者购买商品是要付出一定代价的，这个代价就是货币</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货币</a:t>
            </a:r>
            <a:r>
              <a:rPr kumimoji="1" lang="zh-CN" altLang="en-US" sz="2000" dirty="0">
                <a:latin typeface="Microsoft YaHei" charset="-122"/>
                <a:ea typeface="Microsoft YaHei" charset="-122"/>
                <a:cs typeface="Microsoft YaHei" charset="-122"/>
              </a:rPr>
              <a:t>也具着效用，并且一般假定，一个有既定收入的消费者在既定时期内货币的边际效用是固定不变的。例如，某消费者有</a:t>
            </a:r>
            <a:r>
              <a:rPr kumimoji="1" lang="en-US" altLang="zh-CN" sz="2000" dirty="0">
                <a:latin typeface="Microsoft YaHei" charset="-122"/>
                <a:ea typeface="Microsoft YaHei" charset="-122"/>
                <a:cs typeface="Microsoft YaHei" charset="-122"/>
              </a:rPr>
              <a:t>500</a:t>
            </a:r>
            <a:r>
              <a:rPr kumimoji="1" lang="zh-CN" altLang="en-US" sz="2000" dirty="0">
                <a:latin typeface="Microsoft YaHei" charset="-122"/>
                <a:ea typeface="Microsoft YaHei" charset="-122"/>
                <a:cs typeface="Microsoft YaHei" charset="-122"/>
              </a:rPr>
              <a:t>元钱时，每元钱的效用如果为</a:t>
            </a:r>
            <a:r>
              <a:rPr kumimoji="1" lang="en-US" altLang="zh-CN" sz="2000" dirty="0">
                <a:latin typeface="Microsoft YaHei" charset="-122"/>
                <a:ea typeface="Microsoft YaHei" charset="-122"/>
                <a:cs typeface="Microsoft YaHei" charset="-122"/>
              </a:rPr>
              <a:t>15</a:t>
            </a:r>
            <a:r>
              <a:rPr kumimoji="1" lang="zh-CN" altLang="en-US" sz="2000" dirty="0">
                <a:latin typeface="Microsoft YaHei" charset="-122"/>
                <a:ea typeface="Microsoft YaHei" charset="-122"/>
                <a:cs typeface="Microsoft YaHei" charset="-122"/>
              </a:rPr>
              <a:t>个效用单位，当他花去</a:t>
            </a:r>
            <a:r>
              <a:rPr kumimoji="1" lang="en-US" altLang="zh-CN" sz="2000" dirty="0">
                <a:latin typeface="Microsoft YaHei" charset="-122"/>
                <a:ea typeface="Microsoft YaHei" charset="-122"/>
                <a:cs typeface="Microsoft YaHei" charset="-122"/>
              </a:rPr>
              <a:t>400</a:t>
            </a:r>
            <a:r>
              <a:rPr kumimoji="1" lang="zh-CN" altLang="en-US" sz="2000" dirty="0">
                <a:latin typeface="Microsoft YaHei" charset="-122"/>
                <a:ea typeface="Microsoft YaHei" charset="-122"/>
                <a:cs typeface="Microsoft YaHei" charset="-122"/>
              </a:rPr>
              <a:t>元后，剩下</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元钱中每元钱的货币边际效用仍是</a:t>
            </a:r>
            <a:r>
              <a:rPr kumimoji="1" lang="en-US" altLang="zh-CN" sz="2000" dirty="0">
                <a:latin typeface="Microsoft YaHei" charset="-122"/>
                <a:ea typeface="Microsoft YaHei" charset="-122"/>
                <a:cs typeface="Microsoft YaHei" charset="-122"/>
              </a:rPr>
              <a:t>15</a:t>
            </a:r>
            <a:r>
              <a:rPr kumimoji="1" lang="zh-CN" altLang="en-US" sz="2000" dirty="0">
                <a:latin typeface="Microsoft YaHei" charset="-122"/>
                <a:ea typeface="Microsoft YaHei" charset="-122"/>
                <a:cs typeface="Microsoft YaHei" charset="-122"/>
              </a:rPr>
              <a:t>个效用单位。当消费者购买某种商品能带来较大的效用时，他愿意出的货币就多，即消费者愿意支付的价格就高；反之，当带来的效用较小时，他愿意出的货币就少，即消费者愿意支付的价格就低。由于随着</a:t>
            </a:r>
            <a:r>
              <a:rPr kumimoji="1" lang="zh-CN" altLang="en-US" sz="2000" dirty="0">
                <a:solidFill>
                  <a:srgbClr val="C00000"/>
                </a:solidFill>
                <a:latin typeface="Microsoft YaHei" charset="-122"/>
                <a:ea typeface="Microsoft YaHei" charset="-122"/>
                <a:cs typeface="Microsoft YaHei" charset="-122"/>
              </a:rPr>
              <a:t>消费商品数量的增加</a:t>
            </a:r>
            <a:r>
              <a:rPr kumimoji="1" lang="zh-CN" altLang="en-US" sz="2000" dirty="0">
                <a:latin typeface="Microsoft YaHei" charset="-122"/>
                <a:ea typeface="Microsoft YaHei" charset="-122"/>
                <a:cs typeface="Microsoft YaHei" charset="-122"/>
              </a:rPr>
              <a:t>，给消费者带来的边际效用是递减的，因此，消费者愿意支出的货币（支付的价格）也是</a:t>
            </a:r>
            <a:r>
              <a:rPr kumimoji="1" lang="zh-CN" altLang="en-US" sz="2000" dirty="0">
                <a:solidFill>
                  <a:srgbClr val="C00000"/>
                </a:solidFill>
                <a:latin typeface="Microsoft YaHei" charset="-122"/>
                <a:ea typeface="Microsoft YaHei" charset="-122"/>
                <a:cs typeface="Microsoft YaHei" charset="-122"/>
              </a:rPr>
              <a:t>递减</a:t>
            </a:r>
            <a:r>
              <a:rPr kumimoji="1" lang="zh-CN" altLang="en-US" sz="2000" dirty="0">
                <a:latin typeface="Microsoft YaHei" charset="-122"/>
                <a:ea typeface="Microsoft YaHei" charset="-122"/>
                <a:cs typeface="Microsoft YaHei" charset="-122"/>
              </a:rPr>
              <a:t>的</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3806033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ext uri="{D42A27DB-BD31-4B8C-83A1-F6EECF244321}">
                <p14:modId xmlns:p14="http://schemas.microsoft.com/office/powerpoint/2010/main" val="89644109"/>
              </p:ext>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04800" y="2471687"/>
            <a:ext cx="11341768" cy="499624"/>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消费者</a:t>
            </a:r>
            <a:r>
              <a:rPr kumimoji="1" lang="zh-CN" altLang="en-US" sz="2000" dirty="0" smtClean="0">
                <a:latin typeface="Microsoft YaHei" charset="-122"/>
                <a:ea typeface="Microsoft YaHei" charset="-122"/>
                <a:cs typeface="Microsoft YaHei" charset="-122"/>
              </a:rPr>
              <a:t>剩余：消费者</a:t>
            </a:r>
            <a:r>
              <a:rPr kumimoji="1" lang="zh-CN" altLang="en-US" sz="2000" dirty="0">
                <a:latin typeface="Microsoft YaHei" charset="-122"/>
                <a:ea typeface="Microsoft YaHei" charset="-122"/>
                <a:cs typeface="Microsoft YaHei" charset="-122"/>
              </a:rPr>
              <a:t>愿意为某一商品支付的价格与他在购买该商品时实际支付的价格之间的</a:t>
            </a:r>
            <a:r>
              <a:rPr kumimoji="1" lang="zh-CN" altLang="en-US" sz="2000" dirty="0" smtClean="0">
                <a:solidFill>
                  <a:srgbClr val="C00000"/>
                </a:solidFill>
                <a:latin typeface="Microsoft YaHei" charset="-122"/>
                <a:ea typeface="Microsoft YaHei" charset="-122"/>
                <a:cs typeface="Microsoft YaHei" charset="-122"/>
              </a:rPr>
              <a:t>差额</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952283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3.2.5</a:t>
            </a:r>
            <a:r>
              <a:rPr lang="zh-CN" altLang="en-US" sz="2800" dirty="0" smtClean="0">
                <a:latin typeface="Microsoft YaHei" charset="-122"/>
                <a:ea typeface="Microsoft YaHei" charset="-122"/>
                <a:cs typeface="Microsoft YaHei" charset="-122"/>
              </a:rPr>
              <a:t> 个人需求曲线的推导</a:t>
            </a:r>
            <a:endParaRPr lang="zh-CN" altLang="en-US" sz="2800" dirty="0">
              <a:latin typeface="Microsoft YaHei" charset="-122"/>
              <a:ea typeface="Microsoft YaHei" charset="-122"/>
              <a:cs typeface="Microsoft YaHei" charset="-122"/>
            </a:endParaRPr>
          </a:p>
        </p:txBody>
      </p:sp>
      <p:graphicFrame>
        <p:nvGraphicFramePr>
          <p:cNvPr id="10" name="图表 9"/>
          <p:cNvGraphicFramePr/>
          <p:nvPr>
            <p:extLst/>
          </p:nvPr>
        </p:nvGraphicFramePr>
        <p:xfrm>
          <a:off x="7915515" y="96253"/>
          <a:ext cx="4860758" cy="2190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圆角矩形 10"/>
          <p:cNvSpPr/>
          <p:nvPr/>
        </p:nvSpPr>
        <p:spPr>
          <a:xfrm>
            <a:off x="751221" y="1311538"/>
            <a:ext cx="75906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一、消费者剩余</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04800" y="2471687"/>
            <a:ext cx="11341768" cy="193899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消费者</a:t>
            </a:r>
            <a:r>
              <a:rPr kumimoji="1" lang="zh-CN" altLang="en-US" sz="2000" dirty="0" smtClean="0">
                <a:latin typeface="Microsoft YaHei" charset="-122"/>
                <a:ea typeface="Microsoft YaHei" charset="-122"/>
                <a:cs typeface="Microsoft YaHei" charset="-122"/>
              </a:rPr>
              <a:t>剩余：消费者</a:t>
            </a:r>
            <a:r>
              <a:rPr kumimoji="1" lang="zh-CN" altLang="en-US" sz="2000" dirty="0">
                <a:latin typeface="Microsoft YaHei" charset="-122"/>
                <a:ea typeface="Microsoft YaHei" charset="-122"/>
                <a:cs typeface="Microsoft YaHei" charset="-122"/>
              </a:rPr>
              <a:t>愿意为某一商品支付的价格与他在购买该商品时实际支付的价格之间的</a:t>
            </a:r>
            <a:r>
              <a:rPr kumimoji="1" lang="zh-CN" altLang="en-US" sz="2000" dirty="0" smtClean="0">
                <a:solidFill>
                  <a:srgbClr val="C00000"/>
                </a:solidFill>
                <a:latin typeface="Microsoft YaHei" charset="-122"/>
                <a:ea typeface="Microsoft YaHei" charset="-122"/>
                <a:cs typeface="Microsoft YaHei" charset="-122"/>
              </a:rPr>
              <a:t>差额</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例如：某</a:t>
            </a:r>
            <a:r>
              <a:rPr kumimoji="1" lang="zh-CN" altLang="en-US" sz="2000" dirty="0">
                <a:latin typeface="Microsoft YaHei" charset="-122"/>
                <a:ea typeface="Microsoft YaHei" charset="-122"/>
                <a:cs typeface="Microsoft YaHei" charset="-122"/>
              </a:rPr>
              <a:t>学生为购买某品牌运动鞋愿意支付</a:t>
            </a:r>
            <a:r>
              <a:rPr kumimoji="1" lang="en-US" altLang="zh-CN" sz="2000" dirty="0">
                <a:latin typeface="Microsoft YaHei" charset="-122"/>
                <a:ea typeface="Microsoft YaHei" charset="-122"/>
                <a:cs typeface="Microsoft YaHei" charset="-122"/>
              </a:rPr>
              <a:t>300</a:t>
            </a:r>
            <a:r>
              <a:rPr kumimoji="1" lang="zh-CN" altLang="en-US" sz="2000" dirty="0">
                <a:latin typeface="Microsoft YaHei" charset="-122"/>
                <a:ea typeface="Microsoft YaHei" charset="-122"/>
                <a:cs typeface="Microsoft YaHei" charset="-122"/>
              </a:rPr>
              <a:t>元，而通过淘宝网他实际只花了</a:t>
            </a:r>
            <a:r>
              <a:rPr kumimoji="1" lang="en-US" altLang="zh-CN" sz="2000" dirty="0">
                <a:latin typeface="Microsoft YaHei" charset="-122"/>
                <a:ea typeface="Microsoft YaHei" charset="-122"/>
                <a:cs typeface="Microsoft YaHei" charset="-122"/>
              </a:rPr>
              <a:t>200</a:t>
            </a:r>
            <a:r>
              <a:rPr kumimoji="1" lang="zh-CN" altLang="en-US" sz="2000" dirty="0">
                <a:latin typeface="Microsoft YaHei" charset="-122"/>
                <a:ea typeface="Microsoft YaHei" charset="-122"/>
                <a:cs typeface="Microsoft YaHei" charset="-122"/>
              </a:rPr>
              <a:t>元钱，这个学生愿意为得到这双运动鞋多支出但实际上并没有付出去的</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元钱，就是他的消费者剩余。</a:t>
            </a:r>
          </a:p>
        </p:txBody>
      </p:sp>
      <p:sp>
        <p:nvSpPr>
          <p:cNvPr id="12" name="AutoShape 6" descr="/tmp/wps-butterfly/ksohtml/wpsbDovTX.png"/>
          <p:cNvSpPr>
            <a:spLocks noChangeAspect="1" noChangeArrowheads="1"/>
          </p:cNvSpPr>
          <p:nvPr/>
        </p:nvSpPr>
        <p:spPr bwMode="auto">
          <a:xfrm>
            <a:off x="304800" y="304800"/>
            <a:ext cx="704850" cy="161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8"/>
          <a:stretch>
            <a:fillRect/>
          </a:stretch>
        </p:blipFill>
        <p:spPr>
          <a:xfrm>
            <a:off x="3863146" y="4898965"/>
            <a:ext cx="4052369" cy="1516676"/>
          </a:xfrm>
          <a:prstGeom prst="rect">
            <a:avLst/>
          </a:prstGeom>
        </p:spPr>
      </p:pic>
    </p:spTree>
    <p:extLst>
      <p:ext uri="{BB962C8B-B14F-4D97-AF65-F5344CB8AC3E}">
        <p14:creationId xmlns:p14="http://schemas.microsoft.com/office/powerpoint/2010/main" val="1324391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4524315"/>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消费者剩余是（）</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消费过剩的商品</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消费者得到的总效用</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消费者愿意为某一商品支付的价格与他在购买该商品时实际支付的价格之间的差额</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支出的货币的总效用</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60235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770021" y="1351440"/>
            <a:ext cx="9641305" cy="4524315"/>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消费者剩余是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消费过剩的商品</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消费者得到的总效用</a:t>
            </a:r>
          </a:p>
          <a:p>
            <a:pPr fontAlgn="t">
              <a:lnSpc>
                <a:spcPct val="150000"/>
              </a:lnSpc>
            </a:pPr>
            <a:r>
              <a:rPr lang="en-US" altLang="zh-CN" sz="2400" dirty="0">
                <a:solidFill>
                  <a:srgbClr val="C00000"/>
                </a:solidFill>
                <a:latin typeface="Microsoft YaHei" charset="-122"/>
                <a:ea typeface="Microsoft YaHei" charset="-122"/>
                <a:cs typeface="Microsoft YaHei" charset="-122"/>
              </a:rPr>
              <a:t>C:</a:t>
            </a:r>
            <a:r>
              <a:rPr lang="zh-CN" altLang="en-US" sz="2400" dirty="0">
                <a:solidFill>
                  <a:srgbClr val="C00000"/>
                </a:solidFill>
                <a:latin typeface="Microsoft YaHei" charset="-122"/>
                <a:ea typeface="Microsoft YaHei" charset="-122"/>
                <a:cs typeface="Microsoft YaHei" charset="-122"/>
              </a:rPr>
              <a:t>消费者愿意为某一商品支付的价格与他在购买该商品时实际支付的价格之间的差额</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支出的货币的总效用</a:t>
            </a:r>
          </a:p>
          <a:p>
            <a:pPr fontAlgn="t">
              <a:lnSpc>
                <a:spcPct val="150000"/>
              </a:lnSpc>
            </a:pPr>
            <a:r>
              <a:rPr lang="zh-CN" altLang="en-US" sz="2400" dirty="0">
                <a:latin typeface="Microsoft YaHei" charset="-122"/>
                <a:ea typeface="Microsoft YaHei" charset="-122"/>
                <a:cs typeface="Microsoft YaHei" charset="-122"/>
              </a:rPr>
              <a:t/>
            </a:r>
            <a:br>
              <a:rPr lang="zh-CN" altLang="en-US" sz="2400" dirty="0">
                <a:latin typeface="Microsoft YaHei" charset="-122"/>
                <a:ea typeface="Microsoft YaHei" charset="-122"/>
                <a:cs typeface="Microsoft YaHei" charset="-122"/>
              </a:rPr>
            </a:b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838662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矩形 13"/>
          <p:cNvSpPr>
            <a:spLocks noChangeArrowheads="1"/>
          </p:cNvSpPr>
          <p:nvPr/>
        </p:nvSpPr>
        <p:spPr bwMode="auto">
          <a:xfrm>
            <a:off x="192088" y="2392363"/>
            <a:ext cx="118078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a:latin typeface="Microsoft YaHei" charset="-122"/>
                <a:ea typeface="Microsoft YaHei" charset="-122"/>
              </a:rPr>
              <a:t>例题：假定一个市场由</a:t>
            </a:r>
            <a:r>
              <a:rPr lang="en-US" altLang="zh-CN" sz="2000">
                <a:latin typeface="Microsoft YaHei" charset="-122"/>
                <a:ea typeface="Microsoft YaHei" charset="-122"/>
              </a:rPr>
              <a:t>A</a:t>
            </a:r>
            <a:r>
              <a:rPr lang="zh-CN" altLang="en-US" sz="2000">
                <a:latin typeface="Microsoft YaHei" charset="-122"/>
                <a:ea typeface="Microsoft YaHei" charset="-122"/>
              </a:rPr>
              <a:t>、</a:t>
            </a:r>
            <a:r>
              <a:rPr lang="en-US" altLang="zh-CN" sz="2000">
                <a:latin typeface="Microsoft YaHei" charset="-122"/>
                <a:ea typeface="Microsoft YaHei" charset="-122"/>
              </a:rPr>
              <a:t>B</a:t>
            </a:r>
            <a:r>
              <a:rPr lang="zh-CN" altLang="en-US" sz="2000">
                <a:latin typeface="Microsoft YaHei" charset="-122"/>
                <a:ea typeface="Microsoft YaHei" charset="-122"/>
              </a:rPr>
              <a:t>、</a:t>
            </a:r>
            <a:r>
              <a:rPr lang="en-US" altLang="zh-CN" sz="2000">
                <a:latin typeface="Microsoft YaHei" charset="-122"/>
                <a:ea typeface="Microsoft YaHei" charset="-122"/>
              </a:rPr>
              <a:t>C</a:t>
            </a:r>
            <a:r>
              <a:rPr lang="zh-CN" altLang="en-US" sz="2000">
                <a:latin typeface="Microsoft YaHei" charset="-122"/>
                <a:ea typeface="Microsoft YaHei" charset="-122"/>
              </a:rPr>
              <a:t> </a:t>
            </a:r>
            <a:r>
              <a:rPr lang="en-US" altLang="zh-CN" sz="2000">
                <a:latin typeface="Microsoft YaHei" charset="-122"/>
                <a:ea typeface="Microsoft YaHei" charset="-122"/>
              </a:rPr>
              <a:t>3</a:t>
            </a:r>
            <a:r>
              <a:rPr lang="zh-CN" altLang="en-US" sz="2000">
                <a:latin typeface="Microsoft YaHei" charset="-122"/>
                <a:ea typeface="Microsoft YaHei" charset="-122"/>
              </a:rPr>
              <a:t>个消费者组成，它们的单个消费者需求曲线分别为：</a:t>
            </a:r>
            <a:endParaRPr lang="en-US" altLang="zh-CN" sz="2000">
              <a:latin typeface="Microsoft YaHei" charset="-122"/>
              <a:ea typeface="Microsoft YaHei" charset="-122"/>
            </a:endParaRPr>
          </a:p>
          <a:p>
            <a:pPr eaLnBrk="1" hangingPunct="1">
              <a:lnSpc>
                <a:spcPct val="15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A </a:t>
            </a:r>
            <a:r>
              <a:rPr lang="en-US" altLang="zh-CN" sz="2000">
                <a:latin typeface="Microsoft YaHei" charset="-122"/>
                <a:ea typeface="Microsoft YaHei" charset="-122"/>
              </a:rPr>
              <a:t>=70-2P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B </a:t>
            </a:r>
            <a:r>
              <a:rPr lang="en-US" altLang="zh-CN" sz="2000">
                <a:latin typeface="Microsoft YaHei" charset="-122"/>
                <a:ea typeface="Microsoft YaHei" charset="-122"/>
              </a:rPr>
              <a:t>=200-4P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C </a:t>
            </a:r>
            <a:r>
              <a:rPr lang="en-US" altLang="zh-CN" sz="2000">
                <a:latin typeface="Microsoft YaHei" charset="-122"/>
                <a:ea typeface="Microsoft YaHei" charset="-122"/>
              </a:rPr>
              <a:t>=20-0.5P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行业的供给曲线为：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S </a:t>
            </a:r>
            <a:r>
              <a:rPr lang="en-US" altLang="zh-CN" sz="2000">
                <a:latin typeface="Microsoft YaHei" charset="-122"/>
                <a:ea typeface="Microsoft YaHei" charset="-122"/>
              </a:rPr>
              <a:t>= 40+3.5P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求，（</a:t>
            </a:r>
            <a:r>
              <a:rPr lang="en-US" altLang="zh-CN" sz="2000">
                <a:latin typeface="Microsoft YaHei" charset="-122"/>
                <a:ea typeface="Microsoft YaHei" charset="-122"/>
              </a:rPr>
              <a:t>1</a:t>
            </a:r>
            <a:r>
              <a:rPr lang="zh-CN" altLang="en-US" sz="2000">
                <a:latin typeface="Microsoft YaHei" charset="-122"/>
                <a:ea typeface="Microsoft YaHei" charset="-122"/>
              </a:rPr>
              <a:t>）市场均衡价格和均衡产量。（</a:t>
            </a:r>
            <a:r>
              <a:rPr lang="en-US" altLang="zh-CN" sz="2000">
                <a:latin typeface="Microsoft YaHei" charset="-122"/>
                <a:ea typeface="Microsoft YaHei" charset="-122"/>
              </a:rPr>
              <a:t>2</a:t>
            </a:r>
            <a:r>
              <a:rPr lang="zh-CN" altLang="en-US" sz="2000">
                <a:latin typeface="Microsoft YaHei" charset="-122"/>
                <a:ea typeface="Microsoft YaHei" charset="-122"/>
              </a:rPr>
              <a:t>）每人的购买量。</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解</a:t>
            </a:r>
            <a:r>
              <a:rPr lang="zh-CN" altLang="en-US" sz="2000">
                <a:latin typeface="Microsoft YaHei" charset="-122"/>
                <a:ea typeface="Microsoft YaHei" charset="-122"/>
                <a:sym typeface="Wingdings" charset="2"/>
              </a:rPr>
              <a:t>：（</a:t>
            </a:r>
            <a:r>
              <a:rPr lang="en-US" altLang="zh-CN" sz="2000">
                <a:latin typeface="Microsoft YaHei" charset="-122"/>
                <a:ea typeface="Microsoft YaHei" charset="-122"/>
                <a:sym typeface="Wingdings" charset="2"/>
              </a:rPr>
              <a:t>1</a:t>
            </a:r>
            <a:r>
              <a:rPr lang="zh-CN" altLang="en-US" sz="2000">
                <a:latin typeface="Microsoft YaHei" charset="-122"/>
                <a:ea typeface="Microsoft YaHei" charset="-122"/>
                <a:sym typeface="Wingdings" charset="2"/>
              </a:rPr>
              <a:t>）</a:t>
            </a:r>
            <a:r>
              <a:rPr lang="zh-CN" altLang="en-US" sz="2000">
                <a:latin typeface="Microsoft YaHei" charset="-122"/>
                <a:ea typeface="Microsoft YaHei" charset="-122"/>
              </a:rPr>
              <a:t>市场需求曲线为：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d </a:t>
            </a:r>
            <a:r>
              <a:rPr lang="en-US" altLang="zh-CN" sz="2000">
                <a:latin typeface="Microsoft YaHei" charset="-122"/>
                <a:ea typeface="Microsoft YaHei" charset="-122"/>
              </a:rPr>
              <a:t>= Q</a:t>
            </a:r>
            <a:r>
              <a:rPr lang="en-US" altLang="zh-CN" sz="2000" baseline="-25000">
                <a:latin typeface="Microsoft YaHei" charset="-122"/>
                <a:ea typeface="Microsoft YaHei" charset="-122"/>
              </a:rPr>
              <a:t>A </a:t>
            </a:r>
            <a:r>
              <a:rPr lang="en-US" altLang="zh-CN" sz="2000">
                <a:latin typeface="Microsoft YaHei" charset="-122"/>
                <a:ea typeface="Microsoft YaHei" charset="-122"/>
              </a:rPr>
              <a:t>+ Q</a:t>
            </a:r>
            <a:r>
              <a:rPr lang="en-US" altLang="zh-CN" sz="2000" baseline="-25000">
                <a:latin typeface="Microsoft YaHei" charset="-122"/>
                <a:ea typeface="Microsoft YaHei" charset="-122"/>
              </a:rPr>
              <a:t>B </a:t>
            </a:r>
            <a:r>
              <a:rPr lang="en-US" altLang="zh-CN" sz="2000">
                <a:latin typeface="Microsoft YaHei" charset="-122"/>
                <a:ea typeface="Microsoft YaHei" charset="-122"/>
              </a:rPr>
              <a:t>+ Q</a:t>
            </a:r>
            <a:r>
              <a:rPr lang="en-US" altLang="zh-CN" sz="2000" baseline="-25000">
                <a:latin typeface="Microsoft YaHei" charset="-122"/>
                <a:ea typeface="Microsoft YaHei" charset="-122"/>
              </a:rPr>
              <a:t>C</a:t>
            </a:r>
            <a:r>
              <a:rPr lang="en-US" altLang="zh-CN" sz="2000">
                <a:latin typeface="Microsoft YaHei" charset="-122"/>
                <a:ea typeface="Microsoft YaHei" charset="-122"/>
              </a:rPr>
              <a:t>= 70-2P+200-4P+20-0.5P</a:t>
            </a:r>
          </a:p>
          <a:p>
            <a:pPr eaLnBrk="1" hangingPunct="1">
              <a:lnSpc>
                <a:spcPct val="150000"/>
              </a:lnSpc>
            </a:pPr>
            <a:r>
              <a:rPr lang="zh-CN" altLang="en-US" sz="2000">
                <a:latin typeface="Microsoft YaHei" charset="-122"/>
                <a:ea typeface="Microsoft YaHei" charset="-122"/>
              </a:rPr>
              <a:t>                                                                         </a:t>
            </a:r>
            <a:r>
              <a:rPr lang="en-US" altLang="zh-CN" sz="2000">
                <a:latin typeface="Microsoft YaHei" charset="-122"/>
                <a:ea typeface="Microsoft YaHei" charset="-122"/>
              </a:rPr>
              <a:t>=290-6.5P</a:t>
            </a:r>
          </a:p>
          <a:p>
            <a:pPr eaLnBrk="1" hangingPunct="1">
              <a:lnSpc>
                <a:spcPct val="150000"/>
              </a:lnSpc>
            </a:pPr>
            <a:r>
              <a:rPr lang="zh-CN" altLang="en-US" sz="2000">
                <a:latin typeface="Microsoft YaHei" charset="-122"/>
                <a:ea typeface="Microsoft YaHei" charset="-122"/>
              </a:rPr>
              <a:t>                </a:t>
            </a:r>
            <a:endParaRPr lang="en-US" altLang="zh-CN" sz="2000">
              <a:latin typeface="Microsoft YaHei" charset="-122"/>
              <a:ea typeface="Microsoft YaHei" charset="-122"/>
            </a:endParaRPr>
          </a:p>
        </p:txBody>
      </p:sp>
      <p:sp>
        <p:nvSpPr>
          <p:cNvPr id="6" name="圆角矩形 5"/>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Tree>
    <p:extLst>
      <p:ext uri="{BB962C8B-B14F-4D97-AF65-F5344CB8AC3E}">
        <p14:creationId xmlns:p14="http://schemas.microsoft.com/office/powerpoint/2010/main" val="48204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矩形 13"/>
          <p:cNvSpPr>
            <a:spLocks noChangeArrowheads="1"/>
          </p:cNvSpPr>
          <p:nvPr/>
        </p:nvSpPr>
        <p:spPr bwMode="auto">
          <a:xfrm>
            <a:off x="192088" y="2392363"/>
            <a:ext cx="11807825"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dirty="0">
                <a:latin typeface="Microsoft YaHei" charset="-122"/>
                <a:ea typeface="Microsoft YaHei" charset="-122"/>
              </a:rPr>
              <a:t>例题：假定一个市场由</a:t>
            </a:r>
            <a:r>
              <a:rPr lang="en-US" altLang="zh-CN" sz="2000" dirty="0">
                <a:latin typeface="Microsoft YaHei" charset="-122"/>
                <a:ea typeface="Microsoft YaHei" charset="-122"/>
              </a:rPr>
              <a:t>A</a:t>
            </a:r>
            <a:r>
              <a:rPr lang="zh-CN" altLang="en-US" sz="2000" dirty="0">
                <a:latin typeface="Microsoft YaHei" charset="-122"/>
                <a:ea typeface="Microsoft YaHei" charset="-122"/>
              </a:rPr>
              <a:t>、</a:t>
            </a:r>
            <a:r>
              <a:rPr lang="en-US" altLang="zh-CN" sz="2000" dirty="0">
                <a:latin typeface="Microsoft YaHei" charset="-122"/>
                <a:ea typeface="Microsoft YaHei" charset="-122"/>
              </a:rPr>
              <a:t>B</a:t>
            </a:r>
            <a:r>
              <a:rPr lang="zh-CN" altLang="en-US" sz="2000" dirty="0">
                <a:latin typeface="Microsoft YaHei" charset="-122"/>
                <a:ea typeface="Microsoft YaHei" charset="-122"/>
              </a:rPr>
              <a:t>、</a:t>
            </a:r>
            <a:r>
              <a:rPr lang="en-US" altLang="zh-CN" sz="2000" dirty="0">
                <a:latin typeface="Microsoft YaHei" charset="-122"/>
                <a:ea typeface="Microsoft YaHei" charset="-122"/>
              </a:rPr>
              <a:t>C</a:t>
            </a:r>
            <a:r>
              <a:rPr lang="zh-CN" altLang="en-US" sz="2000" dirty="0">
                <a:latin typeface="Microsoft YaHei" charset="-122"/>
                <a:ea typeface="Microsoft YaHei" charset="-122"/>
              </a:rPr>
              <a:t> </a:t>
            </a:r>
            <a:r>
              <a:rPr lang="en-US" altLang="zh-CN" sz="2000" dirty="0">
                <a:latin typeface="Microsoft YaHei" charset="-122"/>
                <a:ea typeface="Microsoft YaHei" charset="-122"/>
              </a:rPr>
              <a:t>3</a:t>
            </a:r>
            <a:r>
              <a:rPr lang="zh-CN" altLang="en-US" sz="2000" dirty="0">
                <a:latin typeface="Microsoft YaHei" charset="-122"/>
                <a:ea typeface="Microsoft YaHei" charset="-122"/>
              </a:rPr>
              <a:t>个消费者组成，它们的单个消费者需求曲线分别为：</a:t>
            </a:r>
            <a:endParaRPr lang="en-US" altLang="zh-CN" sz="2000" dirty="0">
              <a:latin typeface="Microsoft YaHei" charset="-122"/>
              <a:ea typeface="Microsoft YaHei" charset="-122"/>
            </a:endParaRPr>
          </a:p>
          <a:p>
            <a:pPr eaLnBrk="1" hangingPunct="1">
              <a:lnSpc>
                <a:spcPct val="15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A </a:t>
            </a:r>
            <a:r>
              <a:rPr lang="en-US" altLang="zh-CN" sz="2000" dirty="0">
                <a:latin typeface="Microsoft YaHei" charset="-122"/>
                <a:ea typeface="Microsoft YaHei" charset="-122"/>
              </a:rPr>
              <a:t>=70-2P</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B </a:t>
            </a:r>
            <a:r>
              <a:rPr lang="en-US" altLang="zh-CN" sz="2000" dirty="0">
                <a:latin typeface="Microsoft YaHei" charset="-122"/>
                <a:ea typeface="Microsoft YaHei" charset="-122"/>
              </a:rPr>
              <a:t>=200-4P</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C </a:t>
            </a:r>
            <a:r>
              <a:rPr lang="en-US" altLang="zh-CN" sz="2000" dirty="0">
                <a:latin typeface="Microsoft YaHei" charset="-122"/>
                <a:ea typeface="Microsoft YaHei" charset="-122"/>
              </a:rPr>
              <a:t>=20-0.5P</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行业的供给曲线为：</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S </a:t>
            </a:r>
            <a:r>
              <a:rPr lang="en-US" altLang="zh-CN" sz="2000" dirty="0">
                <a:latin typeface="Microsoft YaHei" charset="-122"/>
                <a:ea typeface="Microsoft YaHei" charset="-122"/>
              </a:rPr>
              <a:t>= 40+3.5P</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求，（</a:t>
            </a:r>
            <a:r>
              <a:rPr lang="en-US" altLang="zh-CN" sz="2000" dirty="0">
                <a:latin typeface="Microsoft YaHei" charset="-122"/>
                <a:ea typeface="Microsoft YaHei" charset="-122"/>
              </a:rPr>
              <a:t>1</a:t>
            </a:r>
            <a:r>
              <a:rPr lang="zh-CN" altLang="en-US" sz="2000" dirty="0">
                <a:latin typeface="Microsoft YaHei" charset="-122"/>
                <a:ea typeface="Microsoft YaHei" charset="-122"/>
              </a:rPr>
              <a:t>）市场均衡价格和均衡产量。（</a:t>
            </a:r>
            <a:r>
              <a:rPr lang="en-US" altLang="zh-CN" sz="2000" dirty="0">
                <a:latin typeface="Microsoft YaHei" charset="-122"/>
                <a:ea typeface="Microsoft YaHei" charset="-122"/>
              </a:rPr>
              <a:t>2</a:t>
            </a:r>
            <a:r>
              <a:rPr lang="zh-CN" altLang="en-US" sz="2000" dirty="0">
                <a:latin typeface="Microsoft YaHei" charset="-122"/>
                <a:ea typeface="Microsoft YaHei" charset="-122"/>
              </a:rPr>
              <a:t>）每人的购买量。</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解</a:t>
            </a:r>
            <a:r>
              <a:rPr lang="zh-CN" altLang="en-US" sz="2000" dirty="0">
                <a:latin typeface="Microsoft YaHei" charset="-122"/>
                <a:ea typeface="Microsoft YaHei" charset="-122"/>
                <a:sym typeface="Wingdings" charset="2"/>
              </a:rPr>
              <a:t>：（</a:t>
            </a:r>
            <a:r>
              <a:rPr lang="en-US" altLang="zh-CN" sz="2000" dirty="0">
                <a:latin typeface="Microsoft YaHei" charset="-122"/>
                <a:ea typeface="Microsoft YaHei" charset="-122"/>
                <a:sym typeface="Wingdings" charset="2"/>
              </a:rPr>
              <a:t>1</a:t>
            </a:r>
            <a:r>
              <a:rPr lang="zh-CN" altLang="en-US" sz="2000" dirty="0">
                <a:latin typeface="Microsoft YaHei" charset="-122"/>
                <a:ea typeface="Microsoft YaHei" charset="-122"/>
                <a:sym typeface="Wingdings" charset="2"/>
              </a:rPr>
              <a:t>）</a:t>
            </a:r>
            <a:r>
              <a:rPr lang="zh-CN" altLang="en-US" sz="2000" dirty="0">
                <a:latin typeface="Microsoft YaHei" charset="-122"/>
                <a:ea typeface="Microsoft YaHei" charset="-122"/>
              </a:rPr>
              <a:t>市场需求曲线为：</a:t>
            </a:r>
            <a:r>
              <a:rPr lang="en-US" altLang="zh-CN" sz="2000" dirty="0">
                <a:latin typeface="Microsoft YaHei" charset="-122"/>
                <a:ea typeface="Microsoft YaHei" charset="-122"/>
              </a:rPr>
              <a:t> </a:t>
            </a:r>
            <a:r>
              <a:rPr lang="en-US" altLang="zh-CN" sz="2000" dirty="0" err="1">
                <a:latin typeface="Microsoft YaHei" charset="-122"/>
                <a:ea typeface="Microsoft YaHei" charset="-122"/>
              </a:rPr>
              <a:t>Q</a:t>
            </a:r>
            <a:r>
              <a:rPr lang="en-US" altLang="zh-CN" sz="2000" baseline="-25000" dirty="0" err="1">
                <a:latin typeface="Microsoft YaHei" charset="-122"/>
                <a:ea typeface="Microsoft YaHei" charset="-122"/>
              </a:rPr>
              <a:t>d</a:t>
            </a:r>
            <a:r>
              <a:rPr lang="en-US" altLang="zh-CN" sz="2000" baseline="-25000" dirty="0">
                <a:latin typeface="Microsoft YaHei" charset="-122"/>
                <a:ea typeface="Microsoft YaHei" charset="-122"/>
              </a:rPr>
              <a:t> </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A </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B </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C</a:t>
            </a:r>
            <a:r>
              <a:rPr lang="en-US" altLang="zh-CN" sz="2000" dirty="0">
                <a:latin typeface="Microsoft YaHei" charset="-122"/>
                <a:ea typeface="Microsoft YaHei" charset="-122"/>
              </a:rPr>
              <a:t>= 70-2P+200-4P+20-0.5P</a:t>
            </a:r>
          </a:p>
          <a:p>
            <a:pPr eaLnBrk="1" hangingPunct="1">
              <a:lnSpc>
                <a:spcPct val="150000"/>
              </a:lnSpc>
            </a:pPr>
            <a:r>
              <a:rPr lang="zh-CN" altLang="en-US" sz="2000" dirty="0">
                <a:latin typeface="Microsoft YaHei" charset="-122"/>
                <a:ea typeface="Microsoft YaHei" charset="-122"/>
              </a:rPr>
              <a:t>                                                                         </a:t>
            </a:r>
            <a:r>
              <a:rPr lang="en-US" altLang="zh-CN" sz="2000" dirty="0">
                <a:latin typeface="Microsoft YaHei" charset="-122"/>
                <a:ea typeface="Microsoft YaHei" charset="-122"/>
              </a:rPr>
              <a:t>=290-6.5P</a:t>
            </a:r>
          </a:p>
          <a:p>
            <a:pPr eaLnBrk="1" hangingPunct="1">
              <a:lnSpc>
                <a:spcPct val="150000"/>
              </a:lnSpc>
            </a:pPr>
            <a:r>
              <a:rPr lang="zh-CN" altLang="en-US" sz="2000" dirty="0">
                <a:latin typeface="Microsoft YaHei" charset="-122"/>
                <a:ea typeface="Microsoft YaHei" charset="-122"/>
              </a:rPr>
              <a:t>                根据</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S </a:t>
            </a:r>
            <a:r>
              <a:rPr lang="en-US" altLang="zh-CN" sz="2000" dirty="0">
                <a:latin typeface="Microsoft YaHei" charset="-122"/>
                <a:ea typeface="Microsoft YaHei" charset="-122"/>
              </a:rPr>
              <a:t>= </a:t>
            </a:r>
            <a:r>
              <a:rPr lang="en-US" altLang="zh-CN" sz="2000" dirty="0" err="1">
                <a:latin typeface="Microsoft YaHei" charset="-122"/>
                <a:ea typeface="Microsoft YaHei" charset="-122"/>
              </a:rPr>
              <a:t>Q</a:t>
            </a:r>
            <a:r>
              <a:rPr lang="en-US" altLang="zh-CN" sz="2000" baseline="-25000" dirty="0" err="1">
                <a:latin typeface="Microsoft YaHei" charset="-122"/>
                <a:ea typeface="Microsoft YaHei" charset="-122"/>
              </a:rPr>
              <a:t>d</a:t>
            </a:r>
            <a:r>
              <a:rPr lang="zh-CN" altLang="en-US" sz="2000" dirty="0">
                <a:latin typeface="Microsoft YaHei" charset="-122"/>
                <a:ea typeface="Microsoft YaHei" charset="-122"/>
              </a:rPr>
              <a:t>建立方程：</a:t>
            </a:r>
            <a:r>
              <a:rPr lang="en-US" altLang="zh-CN" sz="2000" dirty="0">
                <a:latin typeface="Microsoft YaHei" charset="-122"/>
                <a:ea typeface="Microsoft YaHei" charset="-122"/>
              </a:rPr>
              <a:t> 40+3.5P=290-6.5P</a:t>
            </a:r>
            <a:r>
              <a:rPr lang="zh-CN" altLang="en-US" sz="2000" dirty="0">
                <a:latin typeface="Microsoft YaHei" charset="-122"/>
                <a:ea typeface="Microsoft YaHei" charset="-122"/>
              </a:rPr>
              <a:t>     </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                解方程得均衡价格</a:t>
            </a:r>
            <a:r>
              <a:rPr lang="en-US" altLang="zh-CN" sz="2000" dirty="0">
                <a:latin typeface="Microsoft YaHei" charset="-122"/>
                <a:ea typeface="Microsoft YaHei" charset="-122"/>
              </a:rPr>
              <a:t>P=25</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                将</a:t>
            </a:r>
            <a:r>
              <a:rPr lang="en-US" altLang="zh-CN" sz="2000" dirty="0">
                <a:latin typeface="Microsoft YaHei" charset="-122"/>
                <a:ea typeface="Microsoft YaHei" charset="-122"/>
              </a:rPr>
              <a:t>P</a:t>
            </a:r>
            <a:r>
              <a:rPr lang="zh-CN" altLang="en-US" sz="2000" dirty="0">
                <a:latin typeface="Microsoft YaHei" charset="-122"/>
                <a:ea typeface="Microsoft YaHei" charset="-122"/>
              </a:rPr>
              <a:t>值代入</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S </a:t>
            </a:r>
            <a:r>
              <a:rPr lang="zh-CN" altLang="en-US" sz="2000" dirty="0">
                <a:latin typeface="Microsoft YaHei" charset="-122"/>
                <a:ea typeface="Microsoft YaHei" charset="-122"/>
              </a:rPr>
              <a:t>或</a:t>
            </a:r>
            <a:r>
              <a:rPr lang="en-US" altLang="zh-CN" sz="2000" dirty="0">
                <a:latin typeface="Microsoft YaHei" charset="-122"/>
                <a:ea typeface="Microsoft YaHei" charset="-122"/>
              </a:rPr>
              <a:t> </a:t>
            </a:r>
            <a:r>
              <a:rPr lang="en-US" altLang="zh-CN" sz="2000" dirty="0" err="1">
                <a:latin typeface="Microsoft YaHei" charset="-122"/>
                <a:ea typeface="Microsoft YaHei" charset="-122"/>
              </a:rPr>
              <a:t>Q</a:t>
            </a:r>
            <a:r>
              <a:rPr lang="en-US" altLang="zh-CN" sz="2000" baseline="-25000" dirty="0" err="1">
                <a:latin typeface="Microsoft YaHei" charset="-122"/>
                <a:ea typeface="Microsoft YaHei" charset="-122"/>
              </a:rPr>
              <a:t>d</a:t>
            </a:r>
            <a:r>
              <a:rPr lang="zh-CN" altLang="en-US" sz="2000" dirty="0">
                <a:latin typeface="Microsoft YaHei" charset="-122"/>
                <a:ea typeface="Microsoft YaHei" charset="-122"/>
              </a:rPr>
              <a:t>中求得均衡产量：</a:t>
            </a:r>
            <a:r>
              <a:rPr lang="en-US" altLang="zh-CN" sz="2000" dirty="0" smtClean="0">
                <a:latin typeface="Microsoft YaHei" charset="-122"/>
                <a:ea typeface="Microsoft YaHei" charset="-122"/>
              </a:rPr>
              <a:t>Q=290-6.5</a:t>
            </a:r>
            <a:r>
              <a:rPr lang="en-US" altLang="zh-CN" sz="2000" dirty="0">
                <a:latin typeface="Microsoft YaHei" charset="-122"/>
                <a:ea typeface="Microsoft YaHei" charset="-122"/>
              </a:rPr>
              <a:t>×</a:t>
            </a:r>
            <a:r>
              <a:rPr lang="en-US" altLang="zh-CN" sz="2000" dirty="0" smtClean="0">
                <a:latin typeface="Microsoft YaHei" charset="-122"/>
                <a:ea typeface="Microsoft YaHei" charset="-122"/>
              </a:rPr>
              <a:t>25=127.5</a:t>
            </a:r>
            <a:endParaRPr lang="en-US" altLang="zh-CN" sz="2000" dirty="0">
              <a:latin typeface="Microsoft YaHei" charset="-122"/>
              <a:ea typeface="Microsoft YaHei" charset="-122"/>
            </a:endParaRPr>
          </a:p>
        </p:txBody>
      </p:sp>
      <p:sp>
        <p:nvSpPr>
          <p:cNvPr id="6" name="圆角矩形 5"/>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Tree>
    <p:extLst>
      <p:ext uri="{BB962C8B-B14F-4D97-AF65-F5344CB8AC3E}">
        <p14:creationId xmlns:p14="http://schemas.microsoft.com/office/powerpoint/2010/main" val="38165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矩形 13"/>
          <p:cNvSpPr>
            <a:spLocks noChangeArrowheads="1"/>
          </p:cNvSpPr>
          <p:nvPr/>
        </p:nvSpPr>
        <p:spPr bwMode="auto">
          <a:xfrm>
            <a:off x="192088" y="2392363"/>
            <a:ext cx="118078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a:latin typeface="Microsoft YaHei" charset="-122"/>
                <a:ea typeface="Microsoft YaHei" charset="-122"/>
              </a:rPr>
              <a:t>例题：假定一个市场由</a:t>
            </a:r>
            <a:r>
              <a:rPr lang="en-US" altLang="zh-CN" sz="2000">
                <a:latin typeface="Microsoft YaHei" charset="-122"/>
                <a:ea typeface="Microsoft YaHei" charset="-122"/>
              </a:rPr>
              <a:t>A</a:t>
            </a:r>
            <a:r>
              <a:rPr lang="zh-CN" altLang="en-US" sz="2000">
                <a:latin typeface="Microsoft YaHei" charset="-122"/>
                <a:ea typeface="Microsoft YaHei" charset="-122"/>
              </a:rPr>
              <a:t>、</a:t>
            </a:r>
            <a:r>
              <a:rPr lang="en-US" altLang="zh-CN" sz="2000">
                <a:latin typeface="Microsoft YaHei" charset="-122"/>
                <a:ea typeface="Microsoft YaHei" charset="-122"/>
              </a:rPr>
              <a:t>B</a:t>
            </a:r>
            <a:r>
              <a:rPr lang="zh-CN" altLang="en-US" sz="2000">
                <a:latin typeface="Microsoft YaHei" charset="-122"/>
                <a:ea typeface="Microsoft YaHei" charset="-122"/>
              </a:rPr>
              <a:t>、</a:t>
            </a:r>
            <a:r>
              <a:rPr lang="en-US" altLang="zh-CN" sz="2000">
                <a:latin typeface="Microsoft YaHei" charset="-122"/>
                <a:ea typeface="Microsoft YaHei" charset="-122"/>
              </a:rPr>
              <a:t>C</a:t>
            </a:r>
            <a:r>
              <a:rPr lang="zh-CN" altLang="en-US" sz="2000">
                <a:latin typeface="Microsoft YaHei" charset="-122"/>
                <a:ea typeface="Microsoft YaHei" charset="-122"/>
              </a:rPr>
              <a:t> </a:t>
            </a:r>
            <a:r>
              <a:rPr lang="en-US" altLang="zh-CN" sz="2000">
                <a:latin typeface="Microsoft YaHei" charset="-122"/>
                <a:ea typeface="Microsoft YaHei" charset="-122"/>
              </a:rPr>
              <a:t>3</a:t>
            </a:r>
            <a:r>
              <a:rPr lang="zh-CN" altLang="en-US" sz="2000">
                <a:latin typeface="Microsoft YaHei" charset="-122"/>
                <a:ea typeface="Microsoft YaHei" charset="-122"/>
              </a:rPr>
              <a:t>个消费者组成，它们的单个消费者需求曲线分别为：</a:t>
            </a:r>
            <a:endParaRPr lang="en-US" altLang="zh-CN" sz="2000">
              <a:latin typeface="Microsoft YaHei" charset="-122"/>
              <a:ea typeface="Microsoft YaHei" charset="-122"/>
            </a:endParaRPr>
          </a:p>
          <a:p>
            <a:pPr eaLnBrk="1" hangingPunct="1">
              <a:lnSpc>
                <a:spcPct val="15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A </a:t>
            </a:r>
            <a:r>
              <a:rPr lang="en-US" altLang="zh-CN" sz="2000">
                <a:latin typeface="Microsoft YaHei" charset="-122"/>
                <a:ea typeface="Microsoft YaHei" charset="-122"/>
              </a:rPr>
              <a:t>=70-2P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B </a:t>
            </a:r>
            <a:r>
              <a:rPr lang="en-US" altLang="zh-CN" sz="2000">
                <a:latin typeface="Microsoft YaHei" charset="-122"/>
                <a:ea typeface="Microsoft YaHei" charset="-122"/>
              </a:rPr>
              <a:t>=200-4P</a:t>
            </a:r>
            <a:r>
              <a:rPr lang="zh-CN" altLang="en-US" sz="2000">
                <a:latin typeface="Microsoft YaHei" charset="-122"/>
                <a:ea typeface="Microsoft YaHei" charset="-122"/>
              </a:rPr>
              <a:t>；   </a:t>
            </a:r>
            <a:r>
              <a:rPr lang="en-US" altLang="zh-CN" sz="2000">
                <a:latin typeface="Microsoft YaHei" charset="-122"/>
                <a:ea typeface="Microsoft YaHei" charset="-122"/>
              </a:rPr>
              <a:t>Q</a:t>
            </a:r>
            <a:r>
              <a:rPr lang="en-US" altLang="zh-CN" sz="2000" baseline="-25000">
                <a:latin typeface="Microsoft YaHei" charset="-122"/>
                <a:ea typeface="Microsoft YaHei" charset="-122"/>
              </a:rPr>
              <a:t>C </a:t>
            </a:r>
            <a:r>
              <a:rPr lang="en-US" altLang="zh-CN" sz="2000">
                <a:latin typeface="Microsoft YaHei" charset="-122"/>
                <a:ea typeface="Microsoft YaHei" charset="-122"/>
              </a:rPr>
              <a:t>=20-0.5P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行业的供给曲线为：</a:t>
            </a:r>
            <a:r>
              <a:rPr lang="en-US" altLang="zh-CN" sz="2000">
                <a:latin typeface="Microsoft YaHei" charset="-122"/>
                <a:ea typeface="Microsoft YaHei" charset="-122"/>
              </a:rPr>
              <a:t> Q</a:t>
            </a:r>
            <a:r>
              <a:rPr lang="en-US" altLang="zh-CN" sz="2000" baseline="-25000">
                <a:latin typeface="Microsoft YaHei" charset="-122"/>
                <a:ea typeface="Microsoft YaHei" charset="-122"/>
              </a:rPr>
              <a:t>S </a:t>
            </a:r>
            <a:r>
              <a:rPr lang="en-US" altLang="zh-CN" sz="2000">
                <a:latin typeface="Microsoft YaHei" charset="-122"/>
                <a:ea typeface="Microsoft YaHei" charset="-122"/>
              </a:rPr>
              <a:t>= 40+3.5P</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求，（</a:t>
            </a:r>
            <a:r>
              <a:rPr lang="en-US" altLang="zh-CN" sz="2000">
                <a:latin typeface="Microsoft YaHei" charset="-122"/>
                <a:ea typeface="Microsoft YaHei" charset="-122"/>
              </a:rPr>
              <a:t>1</a:t>
            </a:r>
            <a:r>
              <a:rPr lang="zh-CN" altLang="en-US" sz="2000">
                <a:latin typeface="Microsoft YaHei" charset="-122"/>
                <a:ea typeface="Microsoft YaHei" charset="-122"/>
              </a:rPr>
              <a:t>）市场均衡价格和均衡产量。（</a:t>
            </a:r>
            <a:r>
              <a:rPr lang="en-US" altLang="zh-CN" sz="2000">
                <a:latin typeface="Microsoft YaHei" charset="-122"/>
                <a:ea typeface="Microsoft YaHei" charset="-122"/>
              </a:rPr>
              <a:t>2</a:t>
            </a:r>
            <a:r>
              <a:rPr lang="zh-CN" altLang="en-US" sz="2000">
                <a:latin typeface="Microsoft YaHei" charset="-122"/>
                <a:ea typeface="Microsoft YaHei" charset="-122"/>
              </a:rPr>
              <a:t>）每人的购买量。</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解</a:t>
            </a:r>
            <a:r>
              <a:rPr lang="zh-CN" altLang="en-US" sz="2000">
                <a:latin typeface="Microsoft YaHei" charset="-122"/>
                <a:ea typeface="Microsoft YaHei" charset="-122"/>
                <a:sym typeface="Wingdings" charset="2"/>
              </a:rPr>
              <a:t>：（</a:t>
            </a:r>
            <a:r>
              <a:rPr lang="en-US" altLang="zh-CN" sz="2000">
                <a:latin typeface="Microsoft YaHei" charset="-122"/>
                <a:ea typeface="Microsoft YaHei" charset="-122"/>
                <a:sym typeface="Wingdings" charset="2"/>
              </a:rPr>
              <a:t>2</a:t>
            </a:r>
            <a:r>
              <a:rPr lang="zh-CN" altLang="en-US" sz="2000">
                <a:latin typeface="Microsoft YaHei" charset="-122"/>
                <a:ea typeface="Microsoft YaHei" charset="-122"/>
                <a:sym typeface="Wingdings" charset="2"/>
              </a:rPr>
              <a:t>）</a:t>
            </a:r>
            <a:r>
              <a:rPr lang="zh-CN" altLang="en-US" sz="2000">
                <a:latin typeface="Microsoft YaHei" charset="-122"/>
                <a:ea typeface="Microsoft YaHei" charset="-122"/>
              </a:rPr>
              <a:t>每人的购买量</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                均衡价格</a:t>
            </a:r>
            <a:r>
              <a:rPr lang="en-US" altLang="zh-CN" sz="2000">
                <a:latin typeface="Microsoft YaHei" charset="-122"/>
                <a:ea typeface="Microsoft YaHei" charset="-122"/>
              </a:rPr>
              <a:t>P=25</a:t>
            </a:r>
            <a:r>
              <a:rPr lang="zh-CN" altLang="en-US" sz="2000">
                <a:latin typeface="Microsoft YaHei" charset="-122"/>
                <a:ea typeface="Microsoft YaHei" charset="-122"/>
              </a:rPr>
              <a:t>。</a:t>
            </a:r>
            <a:endParaRPr lang="en-US" altLang="zh-CN" sz="2000">
              <a:latin typeface="Microsoft YaHei" charset="-122"/>
              <a:ea typeface="Microsoft YaHei" charset="-122"/>
            </a:endParaRPr>
          </a:p>
          <a:p>
            <a:pPr eaLnBrk="1" hangingPunct="1">
              <a:lnSpc>
                <a:spcPct val="150000"/>
              </a:lnSpc>
            </a:pPr>
            <a:r>
              <a:rPr lang="zh-CN" altLang="en-US" sz="2000">
                <a:latin typeface="Microsoft YaHei" charset="-122"/>
                <a:ea typeface="Microsoft YaHei" charset="-122"/>
              </a:rPr>
              <a:t>                </a:t>
            </a:r>
            <a:endParaRPr lang="en-US" altLang="zh-CN" sz="2000">
              <a:latin typeface="Microsoft YaHei" charset="-122"/>
              <a:ea typeface="Microsoft YaHei" charset="-122"/>
            </a:endParaRPr>
          </a:p>
        </p:txBody>
      </p:sp>
      <p:sp>
        <p:nvSpPr>
          <p:cNvPr id="6" name="圆角矩形 5"/>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Tree>
    <p:extLst>
      <p:ext uri="{BB962C8B-B14F-4D97-AF65-F5344CB8AC3E}">
        <p14:creationId xmlns:p14="http://schemas.microsoft.com/office/powerpoint/2010/main" val="17384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矩形 13"/>
          <p:cNvSpPr>
            <a:spLocks noChangeArrowheads="1"/>
          </p:cNvSpPr>
          <p:nvPr/>
        </p:nvSpPr>
        <p:spPr bwMode="auto">
          <a:xfrm>
            <a:off x="192088" y="2392363"/>
            <a:ext cx="118078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000" dirty="0">
                <a:latin typeface="Microsoft YaHei" charset="-122"/>
                <a:ea typeface="Microsoft YaHei" charset="-122"/>
              </a:rPr>
              <a:t>例题：假定一个市场由</a:t>
            </a:r>
            <a:r>
              <a:rPr lang="en-US" altLang="zh-CN" sz="2000" dirty="0">
                <a:latin typeface="Microsoft YaHei" charset="-122"/>
                <a:ea typeface="Microsoft YaHei" charset="-122"/>
              </a:rPr>
              <a:t>A</a:t>
            </a:r>
            <a:r>
              <a:rPr lang="zh-CN" altLang="en-US" sz="2000" dirty="0">
                <a:latin typeface="Microsoft YaHei" charset="-122"/>
                <a:ea typeface="Microsoft YaHei" charset="-122"/>
              </a:rPr>
              <a:t>、</a:t>
            </a:r>
            <a:r>
              <a:rPr lang="en-US" altLang="zh-CN" sz="2000" dirty="0">
                <a:latin typeface="Microsoft YaHei" charset="-122"/>
                <a:ea typeface="Microsoft YaHei" charset="-122"/>
              </a:rPr>
              <a:t>B</a:t>
            </a:r>
            <a:r>
              <a:rPr lang="zh-CN" altLang="en-US" sz="2000" dirty="0">
                <a:latin typeface="Microsoft YaHei" charset="-122"/>
                <a:ea typeface="Microsoft YaHei" charset="-122"/>
              </a:rPr>
              <a:t>、</a:t>
            </a:r>
            <a:r>
              <a:rPr lang="en-US" altLang="zh-CN" sz="2000" dirty="0">
                <a:latin typeface="Microsoft YaHei" charset="-122"/>
                <a:ea typeface="Microsoft YaHei" charset="-122"/>
              </a:rPr>
              <a:t>C</a:t>
            </a:r>
            <a:r>
              <a:rPr lang="zh-CN" altLang="en-US" sz="2000" dirty="0">
                <a:latin typeface="Microsoft YaHei" charset="-122"/>
                <a:ea typeface="Microsoft YaHei" charset="-122"/>
              </a:rPr>
              <a:t> </a:t>
            </a:r>
            <a:r>
              <a:rPr lang="en-US" altLang="zh-CN" sz="2000" dirty="0">
                <a:latin typeface="Microsoft YaHei" charset="-122"/>
                <a:ea typeface="Microsoft YaHei" charset="-122"/>
              </a:rPr>
              <a:t>3</a:t>
            </a:r>
            <a:r>
              <a:rPr lang="zh-CN" altLang="en-US" sz="2000" dirty="0">
                <a:latin typeface="Microsoft YaHei" charset="-122"/>
                <a:ea typeface="Microsoft YaHei" charset="-122"/>
              </a:rPr>
              <a:t>个消费者组成，它们的单个消费者需求曲线分别为：</a:t>
            </a:r>
            <a:endParaRPr lang="en-US" altLang="zh-CN" sz="2000" dirty="0">
              <a:latin typeface="Microsoft YaHei" charset="-122"/>
              <a:ea typeface="Microsoft YaHei" charset="-122"/>
            </a:endParaRPr>
          </a:p>
          <a:p>
            <a:pPr eaLnBrk="1" hangingPunct="1">
              <a:lnSpc>
                <a:spcPct val="15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A </a:t>
            </a:r>
            <a:r>
              <a:rPr lang="en-US" altLang="zh-CN" sz="2000" dirty="0">
                <a:latin typeface="Microsoft YaHei" charset="-122"/>
                <a:ea typeface="Microsoft YaHei" charset="-122"/>
              </a:rPr>
              <a:t>=70-2P</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B </a:t>
            </a:r>
            <a:r>
              <a:rPr lang="en-US" altLang="zh-CN" sz="2000" dirty="0">
                <a:latin typeface="Microsoft YaHei" charset="-122"/>
                <a:ea typeface="Microsoft YaHei" charset="-122"/>
              </a:rPr>
              <a:t>=200-4P</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C </a:t>
            </a:r>
            <a:r>
              <a:rPr lang="en-US" altLang="zh-CN" sz="2000" dirty="0">
                <a:latin typeface="Microsoft YaHei" charset="-122"/>
                <a:ea typeface="Microsoft YaHei" charset="-122"/>
              </a:rPr>
              <a:t>=20-0.5P</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行业的供给曲线为：</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S </a:t>
            </a:r>
            <a:r>
              <a:rPr lang="en-US" altLang="zh-CN" sz="2000" dirty="0">
                <a:latin typeface="Microsoft YaHei" charset="-122"/>
                <a:ea typeface="Microsoft YaHei" charset="-122"/>
              </a:rPr>
              <a:t>= 40+3.5P</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求，（</a:t>
            </a:r>
            <a:r>
              <a:rPr lang="en-US" altLang="zh-CN" sz="2000" dirty="0">
                <a:latin typeface="Microsoft YaHei" charset="-122"/>
                <a:ea typeface="Microsoft YaHei" charset="-122"/>
              </a:rPr>
              <a:t>1</a:t>
            </a:r>
            <a:r>
              <a:rPr lang="zh-CN" altLang="en-US" sz="2000" dirty="0">
                <a:latin typeface="Microsoft YaHei" charset="-122"/>
                <a:ea typeface="Microsoft YaHei" charset="-122"/>
              </a:rPr>
              <a:t>）市场均衡价格和均衡产量。（</a:t>
            </a:r>
            <a:r>
              <a:rPr lang="en-US" altLang="zh-CN" sz="2000" dirty="0">
                <a:latin typeface="Microsoft YaHei" charset="-122"/>
                <a:ea typeface="Microsoft YaHei" charset="-122"/>
              </a:rPr>
              <a:t>2</a:t>
            </a:r>
            <a:r>
              <a:rPr lang="zh-CN" altLang="en-US" sz="2000" dirty="0">
                <a:latin typeface="Microsoft YaHei" charset="-122"/>
                <a:ea typeface="Microsoft YaHei" charset="-122"/>
              </a:rPr>
              <a:t>）每人的购买量。</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解</a:t>
            </a:r>
            <a:r>
              <a:rPr lang="zh-CN" altLang="en-US" sz="2000" dirty="0">
                <a:latin typeface="Microsoft YaHei" charset="-122"/>
                <a:ea typeface="Microsoft YaHei" charset="-122"/>
                <a:sym typeface="Wingdings" charset="2"/>
              </a:rPr>
              <a:t>：（</a:t>
            </a:r>
            <a:r>
              <a:rPr lang="en-US" altLang="zh-CN" sz="2000" dirty="0">
                <a:latin typeface="Microsoft YaHei" charset="-122"/>
                <a:ea typeface="Microsoft YaHei" charset="-122"/>
                <a:sym typeface="Wingdings" charset="2"/>
              </a:rPr>
              <a:t>2</a:t>
            </a:r>
            <a:r>
              <a:rPr lang="zh-CN" altLang="en-US" sz="2000" dirty="0">
                <a:latin typeface="Microsoft YaHei" charset="-122"/>
                <a:ea typeface="Microsoft YaHei" charset="-122"/>
                <a:sym typeface="Wingdings" charset="2"/>
              </a:rPr>
              <a:t>）</a:t>
            </a:r>
            <a:r>
              <a:rPr lang="zh-CN" altLang="en-US" sz="2000" dirty="0">
                <a:latin typeface="Microsoft YaHei" charset="-122"/>
                <a:ea typeface="Microsoft YaHei" charset="-122"/>
              </a:rPr>
              <a:t>每人的购买量</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                均衡价格</a:t>
            </a:r>
            <a:r>
              <a:rPr lang="en-US" altLang="zh-CN" sz="2000" dirty="0">
                <a:latin typeface="Microsoft YaHei" charset="-122"/>
                <a:ea typeface="Microsoft YaHei" charset="-122"/>
              </a:rPr>
              <a:t>P=25</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                将</a:t>
            </a:r>
            <a:r>
              <a:rPr lang="en-US" altLang="zh-CN" sz="2000" dirty="0">
                <a:latin typeface="Microsoft YaHei" charset="-122"/>
                <a:ea typeface="Microsoft YaHei" charset="-122"/>
              </a:rPr>
              <a:t>P</a:t>
            </a:r>
            <a:r>
              <a:rPr lang="zh-CN" altLang="en-US" sz="2000" dirty="0">
                <a:latin typeface="Microsoft YaHei" charset="-122"/>
                <a:ea typeface="Microsoft YaHei" charset="-122"/>
              </a:rPr>
              <a:t>值代入</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A </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B </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C </a:t>
            </a:r>
            <a:r>
              <a:rPr lang="zh-CN" altLang="en-US" sz="2000" dirty="0">
                <a:latin typeface="Microsoft YaHei" charset="-122"/>
                <a:ea typeface="Microsoft YaHei" charset="-122"/>
              </a:rPr>
              <a:t>求得</a:t>
            </a:r>
            <a:r>
              <a:rPr lang="en-US" altLang="zh-CN" sz="2000" dirty="0">
                <a:latin typeface="Microsoft YaHei" charset="-122"/>
                <a:ea typeface="Microsoft YaHei" charset="-122"/>
              </a:rPr>
              <a:t>A</a:t>
            </a:r>
            <a:r>
              <a:rPr lang="zh-CN" altLang="en-US" sz="2000" dirty="0">
                <a:latin typeface="Microsoft YaHei" charset="-122"/>
                <a:ea typeface="Microsoft YaHei" charset="-122"/>
              </a:rPr>
              <a:t>、</a:t>
            </a:r>
            <a:r>
              <a:rPr lang="en-US" altLang="zh-CN" sz="2000" dirty="0">
                <a:latin typeface="Microsoft YaHei" charset="-122"/>
                <a:ea typeface="Microsoft YaHei" charset="-122"/>
              </a:rPr>
              <a:t>B</a:t>
            </a:r>
            <a:r>
              <a:rPr lang="zh-CN" altLang="en-US" sz="2000" dirty="0">
                <a:latin typeface="Microsoft YaHei" charset="-122"/>
                <a:ea typeface="Microsoft YaHei" charset="-122"/>
              </a:rPr>
              <a:t>、</a:t>
            </a:r>
            <a:r>
              <a:rPr lang="en-US" altLang="zh-CN" sz="2000" dirty="0">
                <a:latin typeface="Microsoft YaHei" charset="-122"/>
                <a:ea typeface="Microsoft YaHei" charset="-122"/>
              </a:rPr>
              <a:t>C</a:t>
            </a:r>
            <a:r>
              <a:rPr lang="zh-CN" altLang="en-US" sz="2000" dirty="0">
                <a:latin typeface="Microsoft YaHei" charset="-122"/>
                <a:ea typeface="Microsoft YaHei" charset="-122"/>
              </a:rPr>
              <a:t>各自的购买量。</a:t>
            </a:r>
            <a:endParaRPr lang="en-US" altLang="zh-CN" sz="2000" dirty="0">
              <a:latin typeface="Microsoft YaHei" charset="-122"/>
              <a:ea typeface="Microsoft YaHei" charset="-122"/>
            </a:endParaRPr>
          </a:p>
          <a:p>
            <a:pPr eaLnBrk="1" hangingPunct="1">
              <a:lnSpc>
                <a:spcPct val="150000"/>
              </a:lnSpc>
            </a:pP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A </a:t>
            </a:r>
            <a:r>
              <a:rPr lang="en-US" altLang="zh-CN" sz="2000" dirty="0">
                <a:latin typeface="Microsoft YaHei" charset="-122"/>
                <a:ea typeface="Microsoft YaHei" charset="-122"/>
              </a:rPr>
              <a:t>=</a:t>
            </a:r>
            <a:r>
              <a:rPr lang="en-US" altLang="zh-CN" sz="2000" dirty="0" smtClean="0">
                <a:latin typeface="Microsoft YaHei" charset="-122"/>
                <a:ea typeface="Microsoft YaHei" charset="-122"/>
              </a:rPr>
              <a:t>70-2</a:t>
            </a:r>
            <a:r>
              <a:rPr lang="en-US" altLang="zh-CN" sz="2000" dirty="0">
                <a:latin typeface="Microsoft YaHei" charset="-122"/>
                <a:ea typeface="Microsoft YaHei" charset="-122"/>
              </a:rPr>
              <a:t>×</a:t>
            </a:r>
            <a:r>
              <a:rPr lang="en-US" altLang="zh-CN" sz="2000" dirty="0" smtClean="0">
                <a:latin typeface="Microsoft YaHei" charset="-122"/>
                <a:ea typeface="Microsoft YaHei" charset="-122"/>
              </a:rPr>
              <a:t>25=20</a:t>
            </a:r>
            <a:r>
              <a:rPr lang="zh-CN" altLang="en-US" sz="2000" dirty="0">
                <a:latin typeface="Microsoft YaHei" charset="-122"/>
                <a:ea typeface="Microsoft YaHei" charset="-122"/>
              </a:rPr>
              <a:t>；</a:t>
            </a:r>
            <a:r>
              <a:rPr lang="en-US" altLang="zh-CN" sz="2000" dirty="0">
                <a:latin typeface="Microsoft YaHei" charset="-122"/>
                <a:ea typeface="Microsoft YaHei" charset="-122"/>
              </a:rPr>
              <a:t> Q</a:t>
            </a:r>
            <a:r>
              <a:rPr lang="en-US" altLang="zh-CN" sz="2000" baseline="-25000" dirty="0">
                <a:latin typeface="Microsoft YaHei" charset="-122"/>
                <a:ea typeface="Microsoft YaHei" charset="-122"/>
              </a:rPr>
              <a:t>B </a:t>
            </a:r>
            <a:r>
              <a:rPr lang="en-US" altLang="zh-CN" sz="2000" dirty="0">
                <a:latin typeface="Microsoft YaHei" charset="-122"/>
                <a:ea typeface="Microsoft YaHei" charset="-122"/>
              </a:rPr>
              <a:t>=200-4</a:t>
            </a:r>
            <a:r>
              <a:rPr lang="zh-CN" altLang="en-US" sz="2000" dirty="0">
                <a:latin typeface="Microsoft YaHei" charset="-122"/>
                <a:ea typeface="Microsoft YaHei" charset="-122"/>
              </a:rPr>
              <a:t> </a:t>
            </a:r>
            <a:r>
              <a:rPr lang="en-US" altLang="zh-CN" sz="2000" dirty="0">
                <a:latin typeface="Microsoft YaHei" charset="-122"/>
                <a:ea typeface="Microsoft YaHei" charset="-122"/>
              </a:rPr>
              <a:t>×25=100</a:t>
            </a:r>
            <a:r>
              <a:rPr lang="zh-CN" altLang="en-US" sz="2000" dirty="0">
                <a:latin typeface="Microsoft YaHei" charset="-122"/>
                <a:ea typeface="Microsoft YaHei" charset="-122"/>
              </a:rPr>
              <a:t>；   </a:t>
            </a: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C </a:t>
            </a:r>
            <a:r>
              <a:rPr lang="en-US" altLang="zh-CN" sz="2000" dirty="0">
                <a:latin typeface="Microsoft YaHei" charset="-122"/>
                <a:ea typeface="Microsoft YaHei" charset="-122"/>
              </a:rPr>
              <a:t>=20-0.5</a:t>
            </a:r>
            <a:r>
              <a:rPr lang="zh-CN" altLang="en-US" sz="2000" dirty="0">
                <a:latin typeface="Microsoft YaHei" charset="-122"/>
                <a:ea typeface="Microsoft YaHei" charset="-122"/>
              </a:rPr>
              <a:t> </a:t>
            </a:r>
            <a:r>
              <a:rPr lang="en-US" altLang="zh-CN" sz="2000" dirty="0">
                <a:latin typeface="Microsoft YaHei" charset="-122"/>
                <a:ea typeface="Microsoft YaHei" charset="-122"/>
              </a:rPr>
              <a:t>×25=7.5</a:t>
            </a:r>
            <a:r>
              <a:rPr lang="zh-CN" altLang="en-US" sz="2000" dirty="0">
                <a:latin typeface="Microsoft YaHei" charset="-122"/>
                <a:ea typeface="Microsoft YaHei" charset="-122"/>
              </a:rPr>
              <a:t>；</a:t>
            </a:r>
            <a:endParaRPr lang="en-US" altLang="zh-CN" sz="2000" dirty="0">
              <a:latin typeface="Microsoft YaHei" charset="-122"/>
              <a:ea typeface="Microsoft YaHei" charset="-122"/>
            </a:endParaRPr>
          </a:p>
        </p:txBody>
      </p:sp>
      <p:sp>
        <p:nvSpPr>
          <p:cNvPr id="6" name="圆角矩形 5"/>
          <p:cNvSpPr/>
          <p:nvPr/>
        </p:nvSpPr>
        <p:spPr>
          <a:xfrm>
            <a:off x="301625" y="576263"/>
            <a:ext cx="6827838"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400" dirty="0">
                <a:solidFill>
                  <a:srgbClr val="000000"/>
                </a:solidFill>
                <a:latin typeface="Microsoft YaHei" charset="-122"/>
                <a:ea typeface="Microsoft YaHei" charset="-122"/>
              </a:rPr>
              <a:t>练习（下课自己做一下，下节课上课之前讲。）</a:t>
            </a:r>
          </a:p>
        </p:txBody>
      </p:sp>
    </p:spTree>
    <p:extLst>
      <p:ext uri="{BB962C8B-B14F-4D97-AF65-F5344CB8AC3E}">
        <p14:creationId xmlns:p14="http://schemas.microsoft.com/office/powerpoint/2010/main" val="380417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考试相关：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时长：</a:t>
            </a:r>
            <a:r>
              <a:rPr kumimoji="1" lang="en-US" altLang="zh-CN" sz="2400" dirty="0" smtClean="0">
                <a:latin typeface="Microsoft YaHei" charset="-122"/>
                <a:ea typeface="Microsoft YaHei" charset="-122"/>
                <a:cs typeface="Microsoft YaHei" charset="-122"/>
              </a:rPr>
              <a:t>150</a:t>
            </a:r>
            <a:r>
              <a:rPr kumimoji="1" lang="zh-CN" altLang="en-US" sz="2400" dirty="0" smtClean="0">
                <a:latin typeface="Microsoft YaHei" charset="-122"/>
                <a:ea typeface="Microsoft YaHei" charset="-122"/>
                <a:cs typeface="Microsoft YaHei" charset="-122"/>
              </a:rPr>
              <a:t>分钟</a:t>
            </a:r>
            <a:endParaRPr kumimoji="1" lang="en-US" altLang="zh-CN" sz="2400" dirty="0" smtClean="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gridCol w="2644274"/>
                <a:gridCol w="2644274"/>
              </a:tblGrid>
              <a:tr h="661556">
                <a:tc>
                  <a:txBody>
                    <a:bodyPr/>
                    <a:lstStyle/>
                    <a:p>
                      <a:pPr algn="ctr">
                        <a:lnSpc>
                          <a:spcPct val="150000"/>
                        </a:lnSpc>
                      </a:pPr>
                      <a:r>
                        <a:rPr lang="zh-CN" altLang="en-US" sz="2400" dirty="0" smtClean="0">
                          <a:latin typeface="Microsoft YaHei" charset="-122"/>
                          <a:ea typeface="Microsoft YaHei" charset="-122"/>
                          <a:cs typeface="Microsoft YaHei" charset="-122"/>
                        </a:rPr>
                        <a:t>考试题型</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题目数量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题目分值</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单选题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简答题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计算题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案例分析题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bl>
          </a:graphicData>
        </a:graphic>
      </p:graphicFrame>
    </p:spTree>
    <p:custDataLst>
      <p:tags r:id="rId1"/>
    </p:custDataLst>
    <p:extLst>
      <p:ext uri="{BB962C8B-B14F-4D97-AF65-F5344CB8AC3E}">
        <p14:creationId xmlns:p14="http://schemas.microsoft.com/office/powerpoint/2010/main" val="2991743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2518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表格 -1"/>
          <p:cNvGraphicFramePr/>
          <p:nvPr/>
        </p:nvGraphicFramePr>
        <p:xfrm>
          <a:off x="1841500" y="3113088"/>
          <a:ext cx="8494713" cy="3200643"/>
        </p:xfrm>
        <a:graphic>
          <a:graphicData uri="http://schemas.openxmlformats.org/drawingml/2006/table">
            <a:tbl>
              <a:tblPr firstRow="1" bandRow="1">
                <a:tableStyleId>{5940675A-B579-460E-94D1-54222C63F5DA}</a:tableStyleId>
              </a:tblPr>
              <a:tblGrid>
                <a:gridCol w="1563884"/>
                <a:gridCol w="2349380"/>
                <a:gridCol w="2254774"/>
                <a:gridCol w="2326675"/>
              </a:tblGrid>
              <a:tr h="457437">
                <a:tc>
                  <a:txBody>
                    <a:bodyPr/>
                    <a:lstStyle/>
                    <a:p>
                      <a:pPr marL="0" indent="0" algn="ctr">
                        <a:lnSpc>
                          <a:spcPct val="150000"/>
                        </a:lnSpc>
                        <a:buNone/>
                      </a:pPr>
                      <a:endParaRPr sz="2000" b="1" u="none">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供给未变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供给增加</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供给减少</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160">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r>
              <a:tr h="45716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r>
              <a:tr h="457160">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需求增加</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noFill/>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r>
              <a:tr h="45716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noFill/>
                  </a:tcPr>
                </a:tc>
              </a:tr>
              <a:tr h="457160">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需求减少</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noFill/>
                  </a:tcPr>
                </a:tc>
              </a:tr>
              <a:tr h="457160">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noFill/>
                  </a:tcPr>
                </a:tc>
                <a:tc>
                  <a:txBody>
                    <a:bodyPr/>
                    <a:lstStyle/>
                    <a:p>
                      <a:pPr marL="0" indent="0" algn="ctr">
                        <a:lnSpc>
                          <a:spcPct val="150000"/>
                        </a:lnSpc>
                        <a:buNone/>
                      </a:pP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r>
            </a:tbl>
          </a:graphicData>
        </a:graphic>
      </p:graphicFrame>
    </p:spTree>
    <p:extLst>
      <p:ext uri="{BB962C8B-B14F-4D97-AF65-F5344CB8AC3E}">
        <p14:creationId xmlns:p14="http://schemas.microsoft.com/office/powerpoint/2010/main" val="1288360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6786"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6789" name="文本框 3"/>
          <p:cNvSpPr txBox="1">
            <a:spLocks noChangeArrowheads="1"/>
          </p:cNvSpPr>
          <p:nvPr/>
        </p:nvSpPr>
        <p:spPr bwMode="auto">
          <a:xfrm>
            <a:off x="782638" y="2528888"/>
            <a:ext cx="53149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a:latin typeface="Microsoft YaHei" charset="-122"/>
                <a:ea typeface="Microsoft YaHei" charset="-122"/>
              </a:rPr>
              <a:t>前提条件：供给不变。</a:t>
            </a:r>
            <a:endParaRPr lang="en-US" altLang="zh-CN" sz="2400">
              <a:latin typeface="Microsoft YaHei" charset="-122"/>
              <a:ea typeface="Microsoft YaHei" charset="-122"/>
            </a:endParaRPr>
          </a:p>
        </p:txBody>
      </p:sp>
      <p:sp>
        <p:nvSpPr>
          <p:cNvPr id="246790"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6793"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6794"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6795"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6796"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6799"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6800"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Tree>
    <p:extLst>
      <p:ext uri="{BB962C8B-B14F-4D97-AF65-F5344CB8AC3E}">
        <p14:creationId xmlns:p14="http://schemas.microsoft.com/office/powerpoint/2010/main" val="1681935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需求增加：均衡价格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需求</a:t>
            </a:r>
            <a:r>
              <a:rPr lang="zh-CN" altLang="en-US" sz="2400" dirty="0">
                <a:latin typeface="Microsoft YaHei" charset="-122"/>
                <a:ea typeface="Microsoft YaHei" charset="-122"/>
              </a:rPr>
              <a:t>减少：均衡价格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Tree>
    <p:extLst>
      <p:ext uri="{BB962C8B-B14F-4D97-AF65-F5344CB8AC3E}">
        <p14:creationId xmlns:p14="http://schemas.microsoft.com/office/powerpoint/2010/main" val="1011538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需求增加</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需求减少：均衡价格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smtClean="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zh-CN" altLang="en-US" sz="2400" dirty="0">
              <a:latin typeface="Microsoft YaHei" charset="-122"/>
              <a:ea typeface="Microsoft YaHei" charset="-122"/>
            </a:endParaRP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Tree>
    <p:extLst>
      <p:ext uri="{BB962C8B-B14F-4D97-AF65-F5344CB8AC3E}">
        <p14:creationId xmlns:p14="http://schemas.microsoft.com/office/powerpoint/2010/main" val="1618785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需求增加</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需求减少：均衡价格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smtClean="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zh-CN" altLang="en-US" sz="2400" dirty="0">
              <a:latin typeface="Microsoft YaHei" charset="-122"/>
              <a:ea typeface="Microsoft YaHei" charset="-122"/>
            </a:endParaRP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cxnSp>
        <p:nvCxnSpPr>
          <p:cNvPr id="18" name="直线连接符 17"/>
          <p:cNvCxnSpPr/>
          <p:nvPr/>
        </p:nvCxnSpPr>
        <p:spPr>
          <a:xfrm>
            <a:off x="8223250" y="2376488"/>
            <a:ext cx="3436938" cy="2073275"/>
          </a:xfrm>
          <a:prstGeom prst="line">
            <a:avLst/>
          </a:prstGeom>
        </p:spPr>
        <p:style>
          <a:lnRef idx="3">
            <a:schemeClr val="dk1"/>
          </a:lnRef>
          <a:fillRef idx="0">
            <a:schemeClr val="dk1"/>
          </a:fillRef>
          <a:effectRef idx="2">
            <a:schemeClr val="dk1"/>
          </a:effectRef>
          <a:fontRef idx="minor">
            <a:schemeClr val="tx1"/>
          </a:fontRef>
        </p:style>
      </p:cxnSp>
      <p:sp>
        <p:nvSpPr>
          <p:cNvPr id="248850" name="文本框 23"/>
          <p:cNvSpPr txBox="1">
            <a:spLocks noChangeArrowheads="1"/>
          </p:cNvSpPr>
          <p:nvPr/>
        </p:nvSpPr>
        <p:spPr bwMode="auto">
          <a:xfrm>
            <a:off x="10712450" y="34782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0" name="椭圆 19"/>
          <p:cNvSpPr/>
          <p:nvPr/>
        </p:nvSpPr>
        <p:spPr>
          <a:xfrm>
            <a:off x="9891713" y="3362325"/>
            <a:ext cx="293687" cy="17145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C00000"/>
              </a:solidFill>
            </a:endParaRPr>
          </a:p>
        </p:txBody>
      </p:sp>
      <p:sp>
        <p:nvSpPr>
          <p:cNvPr id="248852" name="文本框 23"/>
          <p:cNvSpPr txBox="1">
            <a:spLocks noChangeArrowheads="1"/>
          </p:cNvSpPr>
          <p:nvPr/>
        </p:nvSpPr>
        <p:spPr bwMode="auto">
          <a:xfrm>
            <a:off x="6926263" y="318611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8853" name="文本框 21"/>
          <p:cNvSpPr txBox="1">
            <a:spLocks noChangeArrowheads="1"/>
          </p:cNvSpPr>
          <p:nvPr/>
        </p:nvSpPr>
        <p:spPr bwMode="auto">
          <a:xfrm>
            <a:off x="9891713" y="5283200"/>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1362688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需求增加</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需求减少：均衡价格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cxnSp>
        <p:nvCxnSpPr>
          <p:cNvPr id="18" name="直线连接符 17"/>
          <p:cNvCxnSpPr/>
          <p:nvPr/>
        </p:nvCxnSpPr>
        <p:spPr>
          <a:xfrm>
            <a:off x="8223250" y="2376488"/>
            <a:ext cx="3436938" cy="2073275"/>
          </a:xfrm>
          <a:prstGeom prst="line">
            <a:avLst/>
          </a:prstGeom>
        </p:spPr>
        <p:style>
          <a:lnRef idx="3">
            <a:schemeClr val="dk1"/>
          </a:lnRef>
          <a:fillRef idx="0">
            <a:schemeClr val="dk1"/>
          </a:fillRef>
          <a:effectRef idx="2">
            <a:schemeClr val="dk1"/>
          </a:effectRef>
          <a:fontRef idx="minor">
            <a:schemeClr val="tx1"/>
          </a:fontRef>
        </p:style>
      </p:cxnSp>
      <p:sp>
        <p:nvSpPr>
          <p:cNvPr id="248850" name="文本框 23"/>
          <p:cNvSpPr txBox="1">
            <a:spLocks noChangeArrowheads="1"/>
          </p:cNvSpPr>
          <p:nvPr/>
        </p:nvSpPr>
        <p:spPr bwMode="auto">
          <a:xfrm>
            <a:off x="10712450" y="34782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0" name="椭圆 19"/>
          <p:cNvSpPr/>
          <p:nvPr/>
        </p:nvSpPr>
        <p:spPr>
          <a:xfrm>
            <a:off x="9891713" y="3362325"/>
            <a:ext cx="293687" cy="17145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C00000"/>
              </a:solidFill>
            </a:endParaRPr>
          </a:p>
        </p:txBody>
      </p:sp>
      <p:sp>
        <p:nvSpPr>
          <p:cNvPr id="248852" name="文本框 23"/>
          <p:cNvSpPr txBox="1">
            <a:spLocks noChangeArrowheads="1"/>
          </p:cNvSpPr>
          <p:nvPr/>
        </p:nvSpPr>
        <p:spPr bwMode="auto">
          <a:xfrm>
            <a:off x="6926263" y="318611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8853" name="文本框 21"/>
          <p:cNvSpPr txBox="1">
            <a:spLocks noChangeArrowheads="1"/>
          </p:cNvSpPr>
          <p:nvPr/>
        </p:nvSpPr>
        <p:spPr bwMode="auto">
          <a:xfrm>
            <a:off x="9891713" y="5283200"/>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3" name="直接连接符 2"/>
          <p:cNvCxnSpPr>
            <a:endCxn id="50" idx="2"/>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2"/>
          </p:cNvCxnSpPr>
          <p:nvPr/>
        </p:nvCxnSpPr>
        <p:spPr>
          <a:xfrm>
            <a:off x="7456488" y="3448050"/>
            <a:ext cx="2435225"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0" idx="4"/>
          </p:cNvCxnSpPr>
          <p:nvPr/>
        </p:nvCxnSpPr>
        <p:spPr>
          <a:xfrm flipV="1">
            <a:off x="10038557" y="3533775"/>
            <a:ext cx="0" cy="1666876"/>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596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需求增加</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均衡价格上升，均衡数量增加。</a:t>
            </a:r>
            <a:endParaRPr lang="en-US" altLang="zh-CN" sz="2400" dirty="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需求</a:t>
            </a:r>
            <a:r>
              <a:rPr lang="zh-CN" altLang="en-US" sz="2400" dirty="0">
                <a:latin typeface="Microsoft YaHei" charset="-122"/>
                <a:ea typeface="Microsoft YaHei" charset="-122"/>
              </a:rPr>
              <a:t>减少：均衡价格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cxnSp>
        <p:nvCxnSpPr>
          <p:cNvPr id="18" name="直线连接符 17"/>
          <p:cNvCxnSpPr/>
          <p:nvPr/>
        </p:nvCxnSpPr>
        <p:spPr>
          <a:xfrm>
            <a:off x="8223250" y="2376488"/>
            <a:ext cx="3436938" cy="2073275"/>
          </a:xfrm>
          <a:prstGeom prst="line">
            <a:avLst/>
          </a:prstGeom>
        </p:spPr>
        <p:style>
          <a:lnRef idx="3">
            <a:schemeClr val="dk1"/>
          </a:lnRef>
          <a:fillRef idx="0">
            <a:schemeClr val="dk1"/>
          </a:fillRef>
          <a:effectRef idx="2">
            <a:schemeClr val="dk1"/>
          </a:effectRef>
          <a:fontRef idx="minor">
            <a:schemeClr val="tx1"/>
          </a:fontRef>
        </p:style>
      </p:cxnSp>
      <p:sp>
        <p:nvSpPr>
          <p:cNvPr id="248850" name="文本框 23"/>
          <p:cNvSpPr txBox="1">
            <a:spLocks noChangeArrowheads="1"/>
          </p:cNvSpPr>
          <p:nvPr/>
        </p:nvSpPr>
        <p:spPr bwMode="auto">
          <a:xfrm>
            <a:off x="10712450" y="34782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0" name="椭圆 19"/>
          <p:cNvSpPr/>
          <p:nvPr/>
        </p:nvSpPr>
        <p:spPr>
          <a:xfrm>
            <a:off x="9891713" y="3362325"/>
            <a:ext cx="293687" cy="17145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C00000"/>
              </a:solidFill>
            </a:endParaRPr>
          </a:p>
        </p:txBody>
      </p:sp>
      <p:sp>
        <p:nvSpPr>
          <p:cNvPr id="248852" name="文本框 23"/>
          <p:cNvSpPr txBox="1">
            <a:spLocks noChangeArrowheads="1"/>
          </p:cNvSpPr>
          <p:nvPr/>
        </p:nvSpPr>
        <p:spPr bwMode="auto">
          <a:xfrm>
            <a:off x="6926263" y="318611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8853" name="文本框 21"/>
          <p:cNvSpPr txBox="1">
            <a:spLocks noChangeArrowheads="1"/>
          </p:cNvSpPr>
          <p:nvPr/>
        </p:nvSpPr>
        <p:spPr bwMode="auto">
          <a:xfrm>
            <a:off x="9891713" y="5283200"/>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3" name="直接连接符 2"/>
          <p:cNvCxnSpPr>
            <a:endCxn id="50" idx="2"/>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0" idx="2"/>
          </p:cNvCxnSpPr>
          <p:nvPr/>
        </p:nvCxnSpPr>
        <p:spPr>
          <a:xfrm>
            <a:off x="7456488" y="3448050"/>
            <a:ext cx="2435225"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50" idx="4"/>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0" idx="4"/>
          </p:cNvCxnSpPr>
          <p:nvPr/>
        </p:nvCxnSpPr>
        <p:spPr>
          <a:xfrm flipV="1">
            <a:off x="10038557" y="3533775"/>
            <a:ext cx="0" cy="1666876"/>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36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48834"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8837"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需求增加：均衡价格上升，均衡数量增加。</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需求减少</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sp>
        <p:nvSpPr>
          <p:cNvPr id="248838"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8841"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48842"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48843"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4"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48847"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48848"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Tree>
    <p:extLst>
      <p:ext uri="{BB962C8B-B14F-4D97-AF65-F5344CB8AC3E}">
        <p14:creationId xmlns:p14="http://schemas.microsoft.com/office/powerpoint/2010/main" val="1290522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54978"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4981" name="文本框 3"/>
          <p:cNvSpPr txBox="1">
            <a:spLocks noChangeArrowheads="1"/>
          </p:cNvSpPr>
          <p:nvPr/>
        </p:nvSpPr>
        <p:spPr bwMode="auto">
          <a:xfrm>
            <a:off x="782638" y="2528888"/>
            <a:ext cx="576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需求增加：均衡价格上升，均衡数量增加。</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需求减少：</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减少</a:t>
            </a:r>
            <a:r>
              <a:rPr lang="zh-CN" altLang="en-US" sz="2400" dirty="0">
                <a:latin typeface="Microsoft YaHei" charset="-122"/>
                <a:ea typeface="Microsoft YaHei" charset="-122"/>
              </a:rPr>
              <a:t>。</a:t>
            </a:r>
            <a:endParaRPr lang="en-US" altLang="zh-CN" sz="2400" dirty="0">
              <a:solidFill>
                <a:srgbClr val="C00000"/>
              </a:solidFill>
              <a:latin typeface="Microsoft YaHei" charset="-122"/>
              <a:ea typeface="Microsoft YaHei" charset="-122"/>
            </a:endParaRPr>
          </a:p>
          <a:p>
            <a:pPr eaLnBrk="1" hangingPunct="1">
              <a:lnSpc>
                <a:spcPct val="150000"/>
              </a:lnSpc>
            </a:pPr>
            <a:endParaRPr lang="zh-CN" altLang="en-US" sz="2400" dirty="0">
              <a:latin typeface="Microsoft YaHei" charset="-122"/>
              <a:ea typeface="Microsoft YaHei" charset="-122"/>
            </a:endParaRPr>
          </a:p>
        </p:txBody>
      </p:sp>
      <p:sp>
        <p:nvSpPr>
          <p:cNvPr id="254982"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4985"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54986"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54987"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54988"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54991"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需求曲线</a:t>
            </a:r>
            <a:r>
              <a:rPr lang="en-US" altLang="zh-CN" sz="2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254992"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
        <p:nvSpPr>
          <p:cNvPr id="254993" name="文本框 23"/>
          <p:cNvSpPr txBox="1">
            <a:spLocks noChangeArrowheads="1"/>
          </p:cNvSpPr>
          <p:nvPr/>
        </p:nvSpPr>
        <p:spPr bwMode="auto">
          <a:xfrm>
            <a:off x="6911975" y="4233863"/>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54994" name="文本框 21"/>
          <p:cNvSpPr txBox="1">
            <a:spLocks noChangeArrowheads="1"/>
          </p:cNvSpPr>
          <p:nvPr/>
        </p:nvSpPr>
        <p:spPr bwMode="auto">
          <a:xfrm>
            <a:off x="8497888" y="5292725"/>
            <a:ext cx="5238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cxnSp>
        <p:nvCxnSpPr>
          <p:cNvPr id="23" name="直线连接符 22"/>
          <p:cNvCxnSpPr/>
          <p:nvPr/>
        </p:nvCxnSpPr>
        <p:spPr>
          <a:xfrm>
            <a:off x="7548563" y="3663950"/>
            <a:ext cx="2405062" cy="1444625"/>
          </a:xfrm>
          <a:prstGeom prst="line">
            <a:avLst/>
          </a:prstGeom>
        </p:spPr>
        <p:style>
          <a:lnRef idx="3">
            <a:schemeClr val="dk1"/>
          </a:lnRef>
          <a:fillRef idx="0">
            <a:schemeClr val="dk1"/>
          </a:fillRef>
          <a:effectRef idx="2">
            <a:schemeClr val="dk1"/>
          </a:effectRef>
          <a:fontRef idx="minor">
            <a:schemeClr val="tx1"/>
          </a:fontRef>
        </p:style>
      </p:cxnSp>
      <p:sp>
        <p:nvSpPr>
          <p:cNvPr id="24" name="椭圆 23"/>
          <p:cNvSpPr/>
          <p:nvPr/>
        </p:nvSpPr>
        <p:spPr>
          <a:xfrm>
            <a:off x="8542338" y="427672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0" name="文本框 23"/>
          <p:cNvSpPr txBox="1">
            <a:spLocks noChangeArrowheads="1"/>
          </p:cNvSpPr>
          <p:nvPr/>
        </p:nvSpPr>
        <p:spPr bwMode="auto">
          <a:xfrm>
            <a:off x="9612313" y="5292725"/>
            <a:ext cx="1362075"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1400" dirty="0">
                <a:latin typeface="Microsoft YaHei" charset="-122"/>
                <a:ea typeface="Microsoft YaHei" charset="-122"/>
              </a:rPr>
              <a:t>需求</a:t>
            </a:r>
            <a:r>
              <a:rPr lang="zh-CN" altLang="en-US" sz="1400" dirty="0" smtClean="0">
                <a:latin typeface="Microsoft YaHei" charset="-122"/>
                <a:ea typeface="Microsoft YaHei" charset="-122"/>
              </a:rPr>
              <a:t>曲线</a:t>
            </a:r>
            <a:r>
              <a:rPr lang="en-US" altLang="zh-CN" sz="1400" dirty="0" smtClean="0">
                <a:latin typeface="Microsoft YaHei" charset="-122"/>
                <a:ea typeface="Microsoft YaHei" charset="-122"/>
              </a:rPr>
              <a:t>2</a:t>
            </a:r>
            <a:endParaRPr lang="zh-CN" altLang="en-US" sz="1400" baseline="-25000" dirty="0">
              <a:latin typeface="Microsoft YaHei" charset="-122"/>
              <a:ea typeface="Microsoft YaHei" charset="-122"/>
            </a:endParaRPr>
          </a:p>
        </p:txBody>
      </p:sp>
    </p:spTree>
    <p:extLst>
      <p:ext uri="{BB962C8B-B14F-4D97-AF65-F5344CB8AC3E}">
        <p14:creationId xmlns:p14="http://schemas.microsoft.com/office/powerpoint/2010/main" val="432535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1453364197"/>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2130199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54978"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4981" name="文本框 3"/>
          <p:cNvSpPr txBox="1">
            <a:spLocks noChangeArrowheads="1"/>
          </p:cNvSpPr>
          <p:nvPr/>
        </p:nvSpPr>
        <p:spPr bwMode="auto">
          <a:xfrm>
            <a:off x="782638" y="2528888"/>
            <a:ext cx="576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需求增加：均衡价格上升，均衡数量增加。</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需求减少：</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减少</a:t>
            </a:r>
            <a:r>
              <a:rPr lang="zh-CN" altLang="en-US" sz="2400" dirty="0">
                <a:latin typeface="Microsoft YaHei" charset="-122"/>
                <a:ea typeface="Microsoft YaHei" charset="-122"/>
              </a:rPr>
              <a:t>。</a:t>
            </a:r>
            <a:endParaRPr lang="en-US" altLang="zh-CN" sz="2400" dirty="0">
              <a:solidFill>
                <a:srgbClr val="C00000"/>
              </a:solidFill>
              <a:latin typeface="Microsoft YaHei" charset="-122"/>
              <a:ea typeface="Microsoft YaHei" charset="-122"/>
            </a:endParaRPr>
          </a:p>
          <a:p>
            <a:pPr eaLnBrk="1" hangingPunct="1">
              <a:lnSpc>
                <a:spcPct val="150000"/>
              </a:lnSpc>
            </a:pPr>
            <a:endParaRPr lang="zh-CN" altLang="en-US" sz="2400" dirty="0">
              <a:latin typeface="Microsoft YaHei" charset="-122"/>
              <a:ea typeface="Microsoft YaHei" charset="-122"/>
            </a:endParaRPr>
          </a:p>
        </p:txBody>
      </p:sp>
      <p:sp>
        <p:nvSpPr>
          <p:cNvPr id="254982"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4985"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54986"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54987"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54988"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54991"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需求曲线</a:t>
            </a:r>
            <a:r>
              <a:rPr lang="en-US" altLang="zh-CN" sz="2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254992"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
        <p:nvSpPr>
          <p:cNvPr id="254993" name="文本框 23"/>
          <p:cNvSpPr txBox="1">
            <a:spLocks noChangeArrowheads="1"/>
          </p:cNvSpPr>
          <p:nvPr/>
        </p:nvSpPr>
        <p:spPr bwMode="auto">
          <a:xfrm>
            <a:off x="6911975" y="4233863"/>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54994" name="文本框 21"/>
          <p:cNvSpPr txBox="1">
            <a:spLocks noChangeArrowheads="1"/>
          </p:cNvSpPr>
          <p:nvPr/>
        </p:nvSpPr>
        <p:spPr bwMode="auto">
          <a:xfrm>
            <a:off x="8497888" y="5292725"/>
            <a:ext cx="5238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cxnSp>
        <p:nvCxnSpPr>
          <p:cNvPr id="23" name="直线连接符 22"/>
          <p:cNvCxnSpPr/>
          <p:nvPr/>
        </p:nvCxnSpPr>
        <p:spPr>
          <a:xfrm>
            <a:off x="7548563" y="3663950"/>
            <a:ext cx="2405062" cy="1444625"/>
          </a:xfrm>
          <a:prstGeom prst="line">
            <a:avLst/>
          </a:prstGeom>
        </p:spPr>
        <p:style>
          <a:lnRef idx="3">
            <a:schemeClr val="dk1"/>
          </a:lnRef>
          <a:fillRef idx="0">
            <a:schemeClr val="dk1"/>
          </a:fillRef>
          <a:effectRef idx="2">
            <a:schemeClr val="dk1"/>
          </a:effectRef>
          <a:fontRef idx="minor">
            <a:schemeClr val="tx1"/>
          </a:fontRef>
        </p:style>
      </p:cxnSp>
      <p:sp>
        <p:nvSpPr>
          <p:cNvPr id="24" name="椭圆 23"/>
          <p:cNvSpPr/>
          <p:nvPr/>
        </p:nvSpPr>
        <p:spPr>
          <a:xfrm>
            <a:off x="8542338" y="427672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2" name="直接连接符 21"/>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56488" y="4386262"/>
            <a:ext cx="1041400" cy="1"/>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4" idx="4"/>
          </p:cNvCxnSpPr>
          <p:nvPr/>
        </p:nvCxnSpPr>
        <p:spPr>
          <a:xfrm flipH="1" flipV="1">
            <a:off x="8689182" y="4448175"/>
            <a:ext cx="1586" cy="776288"/>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3"/>
          <p:cNvSpPr txBox="1">
            <a:spLocks noChangeArrowheads="1"/>
          </p:cNvSpPr>
          <p:nvPr/>
        </p:nvSpPr>
        <p:spPr bwMode="auto">
          <a:xfrm>
            <a:off x="9612313" y="5292725"/>
            <a:ext cx="1362075"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1400" dirty="0">
                <a:latin typeface="Microsoft YaHei" charset="-122"/>
                <a:ea typeface="Microsoft YaHei" charset="-122"/>
              </a:rPr>
              <a:t>需求</a:t>
            </a:r>
            <a:r>
              <a:rPr lang="zh-CN" altLang="en-US" sz="1400" dirty="0" smtClean="0">
                <a:latin typeface="Microsoft YaHei" charset="-122"/>
                <a:ea typeface="Microsoft YaHei" charset="-122"/>
              </a:rPr>
              <a:t>曲线</a:t>
            </a:r>
            <a:r>
              <a:rPr lang="en-US" altLang="zh-CN" sz="1400" dirty="0" smtClean="0">
                <a:latin typeface="Microsoft YaHei" charset="-122"/>
                <a:ea typeface="Microsoft YaHei" charset="-122"/>
              </a:rPr>
              <a:t>2</a:t>
            </a:r>
            <a:endParaRPr lang="zh-CN" altLang="en-US" sz="1400" baseline="-25000" dirty="0">
              <a:latin typeface="Microsoft YaHei" charset="-122"/>
              <a:ea typeface="Microsoft YaHei" charset="-122"/>
            </a:endParaRPr>
          </a:p>
        </p:txBody>
      </p:sp>
    </p:spTree>
    <p:extLst>
      <p:ext uri="{BB962C8B-B14F-4D97-AF65-F5344CB8AC3E}">
        <p14:creationId xmlns:p14="http://schemas.microsoft.com/office/powerpoint/2010/main" val="3333449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54978"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4981" name="文本框 3"/>
          <p:cNvSpPr txBox="1">
            <a:spLocks noChangeArrowheads="1"/>
          </p:cNvSpPr>
          <p:nvPr/>
        </p:nvSpPr>
        <p:spPr bwMode="auto">
          <a:xfrm>
            <a:off x="782638" y="2528888"/>
            <a:ext cx="576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a:latin typeface="Microsoft YaHei" charset="-122"/>
                <a:ea typeface="Microsoft YaHei" charset="-122"/>
              </a:rPr>
              <a:t>前提条件：供给不变。</a:t>
            </a:r>
            <a:endParaRPr lang="en-US" altLang="zh-CN" sz="2400">
              <a:latin typeface="Microsoft YaHei" charset="-122"/>
              <a:ea typeface="Microsoft YaHei" charset="-122"/>
            </a:endParaRPr>
          </a:p>
          <a:p>
            <a:pPr eaLnBrk="1" hangingPunct="1">
              <a:lnSpc>
                <a:spcPct val="150000"/>
              </a:lnSpc>
            </a:pPr>
            <a:r>
              <a:rPr lang="zh-CN" altLang="en-US" sz="2400">
                <a:latin typeface="Microsoft YaHei" charset="-122"/>
                <a:ea typeface="Microsoft YaHei" charset="-122"/>
              </a:rPr>
              <a:t>需求增加：均衡价格上升，均衡数量增加。</a:t>
            </a:r>
            <a:endParaRPr lang="en-US" altLang="zh-CN" sz="2400">
              <a:latin typeface="Microsoft YaHei" charset="-122"/>
              <a:ea typeface="Microsoft YaHei" charset="-122"/>
            </a:endParaRPr>
          </a:p>
          <a:p>
            <a:pPr eaLnBrk="1" hangingPunct="1">
              <a:lnSpc>
                <a:spcPct val="150000"/>
              </a:lnSpc>
            </a:pPr>
            <a:r>
              <a:rPr lang="zh-CN" altLang="en-US" sz="2400">
                <a:solidFill>
                  <a:srgbClr val="C00000"/>
                </a:solidFill>
                <a:latin typeface="Microsoft YaHei" charset="-122"/>
                <a:ea typeface="Microsoft YaHei" charset="-122"/>
              </a:rPr>
              <a:t>需求减少：</a:t>
            </a:r>
            <a:r>
              <a:rPr lang="zh-CN" altLang="en-US" sz="2400">
                <a:latin typeface="Microsoft YaHei" charset="-122"/>
                <a:ea typeface="Microsoft YaHei" charset="-122"/>
              </a:rPr>
              <a:t>均衡价格下降，均衡数量减少。</a:t>
            </a:r>
            <a:endParaRPr lang="en-US" altLang="zh-CN" sz="2400">
              <a:solidFill>
                <a:srgbClr val="C00000"/>
              </a:solidFill>
              <a:latin typeface="Microsoft YaHei" charset="-122"/>
              <a:ea typeface="Microsoft YaHei" charset="-122"/>
            </a:endParaRPr>
          </a:p>
          <a:p>
            <a:pPr eaLnBrk="1" hangingPunct="1">
              <a:lnSpc>
                <a:spcPct val="150000"/>
              </a:lnSpc>
            </a:pPr>
            <a:endParaRPr lang="zh-CN" altLang="en-US" sz="2400">
              <a:latin typeface="Microsoft YaHei" charset="-122"/>
              <a:ea typeface="Microsoft YaHei" charset="-122"/>
            </a:endParaRPr>
          </a:p>
        </p:txBody>
      </p:sp>
      <p:sp>
        <p:nvSpPr>
          <p:cNvPr id="254982"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4985"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54986"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54987"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54988"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54991"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需求曲线</a:t>
            </a:r>
            <a:r>
              <a:rPr lang="en-US" altLang="zh-CN" sz="2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254992"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
        <p:nvSpPr>
          <p:cNvPr id="254993" name="文本框 23"/>
          <p:cNvSpPr txBox="1">
            <a:spLocks noChangeArrowheads="1"/>
          </p:cNvSpPr>
          <p:nvPr/>
        </p:nvSpPr>
        <p:spPr bwMode="auto">
          <a:xfrm>
            <a:off x="6911975" y="4233863"/>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sp>
        <p:nvSpPr>
          <p:cNvPr id="254994" name="文本框 21"/>
          <p:cNvSpPr txBox="1">
            <a:spLocks noChangeArrowheads="1"/>
          </p:cNvSpPr>
          <p:nvPr/>
        </p:nvSpPr>
        <p:spPr bwMode="auto">
          <a:xfrm>
            <a:off x="8497888" y="5292725"/>
            <a:ext cx="5238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2</a:t>
            </a:r>
            <a:endParaRPr lang="zh-CN" altLang="en-US" sz="2000" baseline="-25000">
              <a:latin typeface="Microsoft YaHei" charset="-122"/>
              <a:ea typeface="Microsoft YaHei" charset="-122"/>
            </a:endParaRPr>
          </a:p>
        </p:txBody>
      </p:sp>
      <p:cxnSp>
        <p:nvCxnSpPr>
          <p:cNvPr id="23" name="直线连接符 22"/>
          <p:cNvCxnSpPr/>
          <p:nvPr/>
        </p:nvCxnSpPr>
        <p:spPr>
          <a:xfrm>
            <a:off x="7548563" y="3663950"/>
            <a:ext cx="2405062" cy="1444625"/>
          </a:xfrm>
          <a:prstGeom prst="line">
            <a:avLst/>
          </a:prstGeom>
        </p:spPr>
        <p:style>
          <a:lnRef idx="3">
            <a:schemeClr val="dk1"/>
          </a:lnRef>
          <a:fillRef idx="0">
            <a:schemeClr val="dk1"/>
          </a:fillRef>
          <a:effectRef idx="2">
            <a:schemeClr val="dk1"/>
          </a:effectRef>
          <a:fontRef idx="minor">
            <a:schemeClr val="tx1"/>
          </a:fontRef>
        </p:style>
      </p:cxnSp>
      <p:sp>
        <p:nvSpPr>
          <p:cNvPr id="24" name="椭圆 23"/>
          <p:cNvSpPr/>
          <p:nvPr/>
        </p:nvSpPr>
        <p:spPr>
          <a:xfrm>
            <a:off x="8542338" y="427672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2" name="直接连接符 21"/>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56488" y="4386262"/>
            <a:ext cx="1041400" cy="1"/>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4" idx="4"/>
          </p:cNvCxnSpPr>
          <p:nvPr/>
        </p:nvCxnSpPr>
        <p:spPr>
          <a:xfrm flipH="1" flipV="1">
            <a:off x="8689182" y="4448175"/>
            <a:ext cx="1586" cy="776288"/>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3"/>
          <p:cNvSpPr txBox="1">
            <a:spLocks noChangeArrowheads="1"/>
          </p:cNvSpPr>
          <p:nvPr/>
        </p:nvSpPr>
        <p:spPr bwMode="auto">
          <a:xfrm>
            <a:off x="9612313" y="5292725"/>
            <a:ext cx="1362075" cy="34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1400" dirty="0">
                <a:latin typeface="Microsoft YaHei" charset="-122"/>
                <a:ea typeface="Microsoft YaHei" charset="-122"/>
              </a:rPr>
              <a:t>需求</a:t>
            </a:r>
            <a:r>
              <a:rPr lang="zh-CN" altLang="en-US" sz="1400" dirty="0" smtClean="0">
                <a:latin typeface="Microsoft YaHei" charset="-122"/>
                <a:ea typeface="Microsoft YaHei" charset="-122"/>
              </a:rPr>
              <a:t>曲线</a:t>
            </a:r>
            <a:r>
              <a:rPr lang="en-US" altLang="zh-CN" sz="1400" dirty="0" smtClean="0">
                <a:latin typeface="Microsoft YaHei" charset="-122"/>
                <a:ea typeface="Microsoft YaHei" charset="-122"/>
              </a:rPr>
              <a:t>2</a:t>
            </a:r>
            <a:endParaRPr lang="zh-CN" altLang="en-US" sz="1400" baseline="-25000" dirty="0">
              <a:latin typeface="Microsoft YaHei" charset="-122"/>
              <a:ea typeface="Microsoft YaHei" charset="-122"/>
            </a:endParaRPr>
          </a:p>
        </p:txBody>
      </p:sp>
    </p:spTree>
    <p:extLst>
      <p:ext uri="{BB962C8B-B14F-4D97-AF65-F5344CB8AC3E}">
        <p14:creationId xmlns:p14="http://schemas.microsoft.com/office/powerpoint/2010/main" val="1303484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sp>
        <p:nvSpPr>
          <p:cNvPr id="257026"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一、需求的变动与市场均衡量的变动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7029"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前提条件：供给不变。</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需求增加：均衡价格上升，均衡数量增加。</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需求减少：均衡价格下降，均衡数量减少</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sp>
        <p:nvSpPr>
          <p:cNvPr id="257030" name="矩形 34"/>
          <p:cNvSpPr>
            <a:spLocks noChangeArrowheads="1"/>
          </p:cNvSpPr>
          <p:nvPr/>
        </p:nvSpPr>
        <p:spPr bwMode="auto">
          <a:xfrm>
            <a:off x="128588" y="123825"/>
            <a:ext cx="2876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2.3.2.1</a:t>
            </a:r>
            <a:r>
              <a:rPr lang="zh-CN" altLang="en-US" sz="1200">
                <a:solidFill>
                  <a:srgbClr val="BFBFBF"/>
                </a:solidFill>
                <a:latin typeface="宋体" charset="-122"/>
                <a:ea typeface="宋体" charset="-122"/>
              </a:rPr>
              <a:t>需求的变动与市场均衡量的变动</a:t>
            </a:r>
          </a:p>
        </p:txBody>
      </p:sp>
      <p:cxnSp>
        <p:nvCxnSpPr>
          <p:cNvPr id="33"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7033"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57034"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257035"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57036"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9"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50" name="椭圆 49"/>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57039"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需求曲线</a:t>
            </a:r>
            <a:r>
              <a:rPr lang="en-US" altLang="zh-CN" sz="2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257040"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a:latin typeface="Microsoft YaHei" charset="-122"/>
                <a:ea typeface="Microsoft YaHei" charset="-122"/>
              </a:rPr>
              <a:t>供给曲线</a:t>
            </a:r>
            <a:endParaRPr lang="zh-CN" altLang="en-US" sz="2000" baseline="-25000">
              <a:latin typeface="Microsoft YaHei" charset="-122"/>
              <a:ea typeface="Microsoft YaHei" charset="-122"/>
            </a:endParaRPr>
          </a:p>
        </p:txBody>
      </p:sp>
    </p:spTree>
    <p:extLst>
      <p:ext uri="{BB962C8B-B14F-4D97-AF65-F5344CB8AC3E}">
        <p14:creationId xmlns:p14="http://schemas.microsoft.com/office/powerpoint/2010/main" val="16371423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1"/>
          <p:cNvGraphicFramePr/>
          <p:nvPr>
            <p:extLst>
              <p:ext uri="{D42A27DB-BD31-4B8C-83A1-F6EECF244321}">
                <p14:modId xmlns:p14="http://schemas.microsoft.com/office/powerpoint/2010/main" val="1890662448"/>
              </p:ext>
            </p:extLst>
          </p:nvPr>
        </p:nvGraphicFramePr>
        <p:xfrm>
          <a:off x="1841500" y="2635250"/>
          <a:ext cx="8494713" cy="3201991"/>
        </p:xfrm>
        <a:graphic>
          <a:graphicData uri="http://schemas.openxmlformats.org/drawingml/2006/table">
            <a:tbl>
              <a:tblPr firstRow="1" bandRow="1">
                <a:tableStyleId>{5940675A-B579-460E-94D1-54222C63F5DA}</a:tableStyleId>
              </a:tblPr>
              <a:tblGrid>
                <a:gridCol w="1563884"/>
                <a:gridCol w="2349380"/>
                <a:gridCol w="2254774"/>
                <a:gridCol w="2326675"/>
              </a:tblGrid>
              <a:tr h="457807">
                <a:tc>
                  <a:txBody>
                    <a:bodyPr/>
                    <a:lstStyle/>
                    <a:p>
                      <a:pPr marL="0" indent="0" algn="ctr">
                        <a:lnSpc>
                          <a:spcPct val="150000"/>
                        </a:lnSpc>
                        <a:buNone/>
                      </a:pPr>
                      <a:endParaRPr sz="2000" b="1"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供给未变</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dirty="0"/>
                    </a:p>
                  </a:txBody>
                  <a:tcPr marL="0" marR="0" marT="0" marB="1" anchor="ctr"/>
                </a:tc>
                <a:tc>
                  <a:txBody>
                    <a:bodyPr/>
                    <a:lstStyle/>
                    <a:p>
                      <a:endParaRPr lang="zh-CN" altLang="en-US"/>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需求增加</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smtClean="0">
                          <a:solidFill>
                            <a:schemeClr val="tx1"/>
                          </a:solidFill>
                          <a:latin typeface="微软雅黑" panose="020B0503020204020204" pitchFamily="34" charset="-122"/>
                          <a:ea typeface="微软雅黑" panose="020B0503020204020204" pitchFamily="34" charset="-122"/>
                        </a:rPr>
                        <a:t>价格（）</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smtClean="0">
                          <a:solidFill>
                            <a:schemeClr val="tx1"/>
                          </a:solidFill>
                          <a:latin typeface="微软雅黑" panose="020B0503020204020204" pitchFamily="34" charset="-122"/>
                          <a:ea typeface="微软雅黑" panose="020B0503020204020204" pitchFamily="34" charset="-122"/>
                        </a:rPr>
                        <a:t>数量（）</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r>
                        <a:rPr lang="zh-CN" altLang="en-US" sz="2000" u="none" dirty="0" smtClean="0">
                          <a:solidFill>
                            <a:schemeClr val="tx1"/>
                          </a:solidFill>
                          <a:latin typeface="微软雅黑" panose="020B0503020204020204" pitchFamily="34" charset="-122"/>
                          <a:ea typeface="微软雅黑" panose="020B0503020204020204" pitchFamily="34" charset="-122"/>
                        </a:rPr>
                        <a:t>价格（）</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r>
                        <a:rPr lang="zh-CN" altLang="en-US" sz="2000" u="none" dirty="0" smtClean="0">
                          <a:solidFill>
                            <a:schemeClr val="tx1"/>
                          </a:solidFill>
                          <a:latin typeface="微软雅黑" panose="020B0503020204020204" pitchFamily="34" charset="-122"/>
                          <a:ea typeface="微软雅黑" panose="020B0503020204020204" pitchFamily="34" charset="-122"/>
                        </a:rPr>
                        <a:t>数量（）</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dirty="0"/>
                    </a:p>
                  </a:txBody>
                  <a:tcPr marL="0" marR="0" marT="0" marB="1" anchor="ctr"/>
                </a:tc>
              </a:tr>
            </a:tbl>
          </a:graphicData>
        </a:graphic>
      </p:graphicFrame>
    </p:spTree>
    <p:extLst>
      <p:ext uri="{BB962C8B-B14F-4D97-AF65-F5344CB8AC3E}">
        <p14:creationId xmlns:p14="http://schemas.microsoft.com/office/powerpoint/2010/main" val="24530949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1"/>
          <p:cNvGraphicFramePr/>
          <p:nvPr>
            <p:extLst>
              <p:ext uri="{D42A27DB-BD31-4B8C-83A1-F6EECF244321}">
                <p14:modId xmlns:p14="http://schemas.microsoft.com/office/powerpoint/2010/main" val="2101241853"/>
              </p:ext>
            </p:extLst>
          </p:nvPr>
        </p:nvGraphicFramePr>
        <p:xfrm>
          <a:off x="1841500" y="2635250"/>
          <a:ext cx="8494713" cy="3201991"/>
        </p:xfrm>
        <a:graphic>
          <a:graphicData uri="http://schemas.openxmlformats.org/drawingml/2006/table">
            <a:tbl>
              <a:tblPr firstRow="1" bandRow="1">
                <a:tableStyleId>{5940675A-B579-460E-94D1-54222C63F5DA}</a:tableStyleId>
              </a:tblPr>
              <a:tblGrid>
                <a:gridCol w="1563884"/>
                <a:gridCol w="2349380"/>
                <a:gridCol w="2254774"/>
                <a:gridCol w="2326675"/>
              </a:tblGrid>
              <a:tr h="457807">
                <a:tc>
                  <a:txBody>
                    <a:bodyPr/>
                    <a:lstStyle/>
                    <a:p>
                      <a:pPr marL="0" indent="0" algn="ctr">
                        <a:lnSpc>
                          <a:spcPct val="150000"/>
                        </a:lnSpc>
                        <a:buNone/>
                      </a:pPr>
                      <a:endParaRPr sz="2000" b="1"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供给未变</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dirty="0"/>
                    </a:p>
                  </a:txBody>
                  <a:tcPr marL="0" marR="0" marT="0" marB="1" anchor="ctr"/>
                </a:tc>
                <a:tc>
                  <a:txBody>
                    <a:bodyPr/>
                    <a:lstStyle/>
                    <a:p>
                      <a:endParaRPr lang="zh-CN" altLang="en-US"/>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需求增加</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价格上升</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数量增加</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价格下降</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数量减少</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dirty="0"/>
                    </a:p>
                  </a:txBody>
                  <a:tcPr marL="0" marR="0" marT="0" marB="1" anchor="ctr"/>
                </a:tc>
              </a:tr>
            </a:tbl>
          </a:graphicData>
        </a:graphic>
      </p:graphicFrame>
    </p:spTree>
    <p:extLst>
      <p:ext uri="{BB962C8B-B14F-4D97-AF65-F5344CB8AC3E}">
        <p14:creationId xmlns:p14="http://schemas.microsoft.com/office/powerpoint/2010/main" val="7867817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供给增加：</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smtClean="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供给</a:t>
            </a:r>
            <a:r>
              <a:rPr lang="zh-CN" altLang="en-US" sz="2400" dirty="0">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15558069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供给增加</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smtClean="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供给</a:t>
            </a:r>
            <a:r>
              <a:rPr lang="zh-CN" altLang="en-US" sz="2400" dirty="0">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8577263" y="3264297"/>
            <a:ext cx="2632075" cy="1828006"/>
          </a:xfrm>
          <a:prstGeom prst="line">
            <a:avLst/>
          </a:prstGeom>
        </p:spPr>
        <p:style>
          <a:lnRef idx="3">
            <a:schemeClr val="dk1"/>
          </a:lnRef>
          <a:fillRef idx="0">
            <a:schemeClr val="dk1"/>
          </a:fillRef>
          <a:effectRef idx="2">
            <a:schemeClr val="dk1"/>
          </a:effectRef>
          <a:fontRef idx="minor">
            <a:schemeClr val="tx1"/>
          </a:fontRef>
        </p:style>
      </p:cxnSp>
      <p:sp>
        <p:nvSpPr>
          <p:cNvPr id="20" name="文本框 23"/>
          <p:cNvSpPr txBox="1">
            <a:spLocks noChangeArrowheads="1"/>
          </p:cNvSpPr>
          <p:nvPr/>
        </p:nvSpPr>
        <p:spPr bwMode="auto">
          <a:xfrm>
            <a:off x="10829925" y="3590926"/>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1" name="椭圆 20"/>
          <p:cNvSpPr/>
          <p:nvPr/>
        </p:nvSpPr>
        <p:spPr>
          <a:xfrm>
            <a:off x="9599613" y="4178300"/>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0" name="文本框 23"/>
          <p:cNvSpPr txBox="1">
            <a:spLocks noChangeArrowheads="1"/>
          </p:cNvSpPr>
          <p:nvPr/>
        </p:nvSpPr>
        <p:spPr bwMode="auto">
          <a:xfrm>
            <a:off x="6900863" y="4077494"/>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1" name="文本框 21"/>
          <p:cNvSpPr txBox="1">
            <a:spLocks noChangeArrowheads="1"/>
          </p:cNvSpPr>
          <p:nvPr/>
        </p:nvSpPr>
        <p:spPr bwMode="auto">
          <a:xfrm>
            <a:off x="9567862" y="5324476"/>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481935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供给增加</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smtClean="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供给</a:t>
            </a:r>
            <a:r>
              <a:rPr lang="zh-CN" altLang="en-US" sz="2400" dirty="0">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8577263" y="3264297"/>
            <a:ext cx="2632075" cy="1828006"/>
          </a:xfrm>
          <a:prstGeom prst="line">
            <a:avLst/>
          </a:prstGeom>
        </p:spPr>
        <p:style>
          <a:lnRef idx="3">
            <a:schemeClr val="dk1"/>
          </a:lnRef>
          <a:fillRef idx="0">
            <a:schemeClr val="dk1"/>
          </a:fillRef>
          <a:effectRef idx="2">
            <a:schemeClr val="dk1"/>
          </a:effectRef>
          <a:fontRef idx="minor">
            <a:schemeClr val="tx1"/>
          </a:fontRef>
        </p:style>
      </p:cxnSp>
      <p:sp>
        <p:nvSpPr>
          <p:cNvPr id="20" name="文本框 23"/>
          <p:cNvSpPr txBox="1">
            <a:spLocks noChangeArrowheads="1"/>
          </p:cNvSpPr>
          <p:nvPr/>
        </p:nvSpPr>
        <p:spPr bwMode="auto">
          <a:xfrm>
            <a:off x="10829925" y="3590926"/>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1" name="椭圆 20"/>
          <p:cNvSpPr/>
          <p:nvPr/>
        </p:nvSpPr>
        <p:spPr>
          <a:xfrm>
            <a:off x="9599613" y="4178300"/>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2" name="直接连接符 21"/>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1" idx="2"/>
          </p:cNvCxnSpPr>
          <p:nvPr/>
        </p:nvCxnSpPr>
        <p:spPr>
          <a:xfrm flipV="1">
            <a:off x="7456488" y="4264025"/>
            <a:ext cx="2143125" cy="27127"/>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1" idx="4"/>
          </p:cNvCxnSpPr>
          <p:nvPr/>
        </p:nvCxnSpPr>
        <p:spPr>
          <a:xfrm flipV="1">
            <a:off x="9746457" y="4349750"/>
            <a:ext cx="0" cy="874713"/>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3"/>
          <p:cNvSpPr txBox="1">
            <a:spLocks noChangeArrowheads="1"/>
          </p:cNvSpPr>
          <p:nvPr/>
        </p:nvSpPr>
        <p:spPr bwMode="auto">
          <a:xfrm>
            <a:off x="6900863" y="4077494"/>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1" name="文本框 21"/>
          <p:cNvSpPr txBox="1">
            <a:spLocks noChangeArrowheads="1"/>
          </p:cNvSpPr>
          <p:nvPr/>
        </p:nvSpPr>
        <p:spPr bwMode="auto">
          <a:xfrm>
            <a:off x="9567862" y="5324476"/>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204250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供给增加</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价格下降，</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数量</a:t>
            </a:r>
            <a:r>
              <a:rPr lang="zh-CN" altLang="en-US" sz="2400" dirty="0">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供给</a:t>
            </a:r>
            <a:r>
              <a:rPr lang="zh-CN" altLang="en-US" sz="2400" dirty="0">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8577263" y="3264297"/>
            <a:ext cx="2632075" cy="1828006"/>
          </a:xfrm>
          <a:prstGeom prst="line">
            <a:avLst/>
          </a:prstGeom>
        </p:spPr>
        <p:style>
          <a:lnRef idx="3">
            <a:schemeClr val="dk1"/>
          </a:lnRef>
          <a:fillRef idx="0">
            <a:schemeClr val="dk1"/>
          </a:fillRef>
          <a:effectRef idx="2">
            <a:schemeClr val="dk1"/>
          </a:effectRef>
          <a:fontRef idx="minor">
            <a:schemeClr val="tx1"/>
          </a:fontRef>
        </p:style>
      </p:cxnSp>
      <p:sp>
        <p:nvSpPr>
          <p:cNvPr id="20" name="文本框 23"/>
          <p:cNvSpPr txBox="1">
            <a:spLocks noChangeArrowheads="1"/>
          </p:cNvSpPr>
          <p:nvPr/>
        </p:nvSpPr>
        <p:spPr bwMode="auto">
          <a:xfrm>
            <a:off x="10829925" y="3590926"/>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1" name="椭圆 20"/>
          <p:cNvSpPr/>
          <p:nvPr/>
        </p:nvSpPr>
        <p:spPr>
          <a:xfrm>
            <a:off x="9599613" y="4178300"/>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2" name="直接连接符 21"/>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1" idx="2"/>
          </p:cNvCxnSpPr>
          <p:nvPr/>
        </p:nvCxnSpPr>
        <p:spPr>
          <a:xfrm flipV="1">
            <a:off x="7456488" y="4264025"/>
            <a:ext cx="2143125" cy="27127"/>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1" idx="4"/>
          </p:cNvCxnSpPr>
          <p:nvPr/>
        </p:nvCxnSpPr>
        <p:spPr>
          <a:xfrm flipV="1">
            <a:off x="9746457" y="4349750"/>
            <a:ext cx="0" cy="874713"/>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3"/>
          <p:cNvSpPr txBox="1">
            <a:spLocks noChangeArrowheads="1"/>
          </p:cNvSpPr>
          <p:nvPr/>
        </p:nvSpPr>
        <p:spPr bwMode="auto">
          <a:xfrm>
            <a:off x="6900863" y="4077494"/>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1" name="文本框 21"/>
          <p:cNvSpPr txBox="1">
            <a:spLocks noChangeArrowheads="1"/>
          </p:cNvSpPr>
          <p:nvPr/>
        </p:nvSpPr>
        <p:spPr bwMode="auto">
          <a:xfrm>
            <a:off x="9567862" y="5324476"/>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5502794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供给增加：均衡价格下降，均衡数量增加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a:t>
            </a:r>
            <a:r>
              <a:rPr lang="zh-CN" altLang="en-US" sz="2400" dirty="0">
                <a:solidFill>
                  <a:srgbClr val="C00000"/>
                </a:solidFill>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424167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03812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供给增加：均衡价格下降，均衡数量增加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a:t>
            </a:r>
            <a:r>
              <a:rPr lang="zh-CN" altLang="en-US" sz="2400" dirty="0">
                <a:solidFill>
                  <a:srgbClr val="C00000"/>
                </a:solidFill>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7772400" y="2538553"/>
            <a:ext cx="2505742" cy="1744661"/>
          </a:xfrm>
          <a:prstGeom prst="line">
            <a:avLst/>
          </a:prstGeom>
        </p:spPr>
        <p:style>
          <a:lnRef idx="3">
            <a:schemeClr val="dk1"/>
          </a:lnRef>
          <a:fillRef idx="0">
            <a:schemeClr val="dk1"/>
          </a:fillRef>
          <a:effectRef idx="2">
            <a:schemeClr val="dk1"/>
          </a:effectRef>
          <a:fontRef idx="minor">
            <a:schemeClr val="tx1"/>
          </a:fontRef>
        </p:style>
      </p:cxnSp>
      <p:sp>
        <p:nvSpPr>
          <p:cNvPr id="21" name="文本框 23"/>
          <p:cNvSpPr txBox="1">
            <a:spLocks noChangeArrowheads="1"/>
          </p:cNvSpPr>
          <p:nvPr/>
        </p:nvSpPr>
        <p:spPr bwMode="auto">
          <a:xfrm>
            <a:off x="9155113" y="1966119"/>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360632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供给增加：均衡价格下降，均衡数量增加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a:t>
            </a:r>
            <a:r>
              <a:rPr lang="zh-CN" altLang="en-US" sz="2400" dirty="0">
                <a:solidFill>
                  <a:srgbClr val="C00000"/>
                </a:solidFill>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a:latin typeface="Microsoft YaHei" charset="-122"/>
                <a:ea typeface="Microsoft YaHei" charset="-122"/>
              </a:rPr>
              <a:t>。</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7772400" y="2538553"/>
            <a:ext cx="2505742" cy="1744661"/>
          </a:xfrm>
          <a:prstGeom prst="line">
            <a:avLst/>
          </a:prstGeom>
        </p:spPr>
        <p:style>
          <a:lnRef idx="3">
            <a:schemeClr val="dk1"/>
          </a:lnRef>
          <a:fillRef idx="0">
            <a:schemeClr val="dk1"/>
          </a:fillRef>
          <a:effectRef idx="2">
            <a:schemeClr val="dk1"/>
          </a:effectRef>
          <a:fontRef idx="minor">
            <a:schemeClr val="tx1"/>
          </a:fontRef>
        </p:style>
      </p:cxnSp>
      <p:sp>
        <p:nvSpPr>
          <p:cNvPr id="21" name="文本框 23"/>
          <p:cNvSpPr txBox="1">
            <a:spLocks noChangeArrowheads="1"/>
          </p:cNvSpPr>
          <p:nvPr/>
        </p:nvSpPr>
        <p:spPr bwMode="auto">
          <a:xfrm>
            <a:off x="9155113" y="1966119"/>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2" name="椭圆 21"/>
          <p:cNvSpPr/>
          <p:nvPr/>
        </p:nvSpPr>
        <p:spPr>
          <a:xfrm>
            <a:off x="8520113" y="355282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3" name="直接连接符 22"/>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2" idx="2"/>
          </p:cNvCxnSpPr>
          <p:nvPr/>
        </p:nvCxnSpPr>
        <p:spPr>
          <a:xfrm>
            <a:off x="7456488" y="3638550"/>
            <a:ext cx="1063625"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2" idx="4"/>
          </p:cNvCxnSpPr>
          <p:nvPr/>
        </p:nvCxnSpPr>
        <p:spPr>
          <a:xfrm flipV="1">
            <a:off x="8666956" y="3724275"/>
            <a:ext cx="1" cy="1500188"/>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1" name="文本框 23"/>
          <p:cNvSpPr txBox="1">
            <a:spLocks noChangeArrowheads="1"/>
          </p:cNvSpPr>
          <p:nvPr/>
        </p:nvSpPr>
        <p:spPr bwMode="auto">
          <a:xfrm>
            <a:off x="6915151" y="3355181"/>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2" name="文本框 21"/>
          <p:cNvSpPr txBox="1">
            <a:spLocks noChangeArrowheads="1"/>
          </p:cNvSpPr>
          <p:nvPr/>
        </p:nvSpPr>
        <p:spPr bwMode="auto">
          <a:xfrm>
            <a:off x="8405018" y="5330826"/>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13589082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供给增加：均衡价格下降，均衡数量增加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供给</a:t>
            </a:r>
            <a:r>
              <a:rPr lang="zh-CN" altLang="en-US" sz="2400" dirty="0">
                <a:solidFill>
                  <a:srgbClr val="C00000"/>
                </a:solidFill>
                <a:latin typeface="Microsoft YaHei" charset="-122"/>
                <a:ea typeface="Microsoft YaHei" charset="-122"/>
              </a:rPr>
              <a:t>减少</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价格</a:t>
            </a:r>
            <a:r>
              <a:rPr lang="zh-CN" altLang="en-US" sz="2400" dirty="0">
                <a:latin typeface="Microsoft YaHei" charset="-122"/>
                <a:ea typeface="Microsoft YaHei" charset="-122"/>
              </a:rPr>
              <a:t>上升</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数量减少。</a:t>
            </a:r>
            <a:endParaRPr lang="zh-CN" altLang="en-US" sz="2400" dirty="0">
              <a:latin typeface="Microsoft YaHei" charset="-122"/>
              <a:ea typeface="Microsoft YaHei" charset="-122"/>
            </a:endParaRP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8" name="直线连接符 51"/>
          <p:cNvCxnSpPr/>
          <p:nvPr/>
        </p:nvCxnSpPr>
        <p:spPr>
          <a:xfrm flipV="1">
            <a:off x="7772400" y="2538553"/>
            <a:ext cx="2505742" cy="1744661"/>
          </a:xfrm>
          <a:prstGeom prst="line">
            <a:avLst/>
          </a:prstGeom>
        </p:spPr>
        <p:style>
          <a:lnRef idx="3">
            <a:schemeClr val="dk1"/>
          </a:lnRef>
          <a:fillRef idx="0">
            <a:schemeClr val="dk1"/>
          </a:fillRef>
          <a:effectRef idx="2">
            <a:schemeClr val="dk1"/>
          </a:effectRef>
          <a:fontRef idx="minor">
            <a:schemeClr val="tx1"/>
          </a:fontRef>
        </p:style>
      </p:cxnSp>
      <p:sp>
        <p:nvSpPr>
          <p:cNvPr id="21" name="文本框 23"/>
          <p:cNvSpPr txBox="1">
            <a:spLocks noChangeArrowheads="1"/>
          </p:cNvSpPr>
          <p:nvPr/>
        </p:nvSpPr>
        <p:spPr bwMode="auto">
          <a:xfrm>
            <a:off x="9155113" y="1966119"/>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2" name="椭圆 21"/>
          <p:cNvSpPr/>
          <p:nvPr/>
        </p:nvSpPr>
        <p:spPr>
          <a:xfrm>
            <a:off x="8520113" y="355282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3" name="直接连接符 22"/>
          <p:cNvCxnSpPr/>
          <p:nvPr/>
        </p:nvCxnSpPr>
        <p:spPr>
          <a:xfrm>
            <a:off x="7456488" y="3957638"/>
            <a:ext cx="1663700"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9267031" y="4043363"/>
            <a:ext cx="1" cy="118110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22" idx="2"/>
          </p:cNvCxnSpPr>
          <p:nvPr/>
        </p:nvCxnSpPr>
        <p:spPr>
          <a:xfrm>
            <a:off x="7456488" y="3638550"/>
            <a:ext cx="1063625" cy="0"/>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2" idx="4"/>
          </p:cNvCxnSpPr>
          <p:nvPr/>
        </p:nvCxnSpPr>
        <p:spPr>
          <a:xfrm flipV="1">
            <a:off x="8666956" y="3724275"/>
            <a:ext cx="1" cy="1500188"/>
          </a:xfrm>
          <a:prstGeom prst="line">
            <a:avLst/>
          </a:prstGeom>
          <a:ln w="38100">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1" name="文本框 23"/>
          <p:cNvSpPr txBox="1">
            <a:spLocks noChangeArrowheads="1"/>
          </p:cNvSpPr>
          <p:nvPr/>
        </p:nvSpPr>
        <p:spPr bwMode="auto">
          <a:xfrm>
            <a:off x="6915151" y="3355181"/>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2" name="文本框 21"/>
          <p:cNvSpPr txBox="1">
            <a:spLocks noChangeArrowheads="1"/>
          </p:cNvSpPr>
          <p:nvPr/>
        </p:nvSpPr>
        <p:spPr bwMode="auto">
          <a:xfrm>
            <a:off x="8405018" y="5330826"/>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1955086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二、供给的变动与市场均衡量的变动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9079" name="矩形 1"/>
          <p:cNvSpPr>
            <a:spLocks noChangeArrowheads="1"/>
          </p:cNvSpPr>
          <p:nvPr/>
        </p:nvSpPr>
        <p:spPr bwMode="auto">
          <a:xfrm>
            <a:off x="122238" y="87313"/>
            <a:ext cx="28781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2.3.2.2</a:t>
            </a:r>
            <a:r>
              <a:rPr lang="zh-CN" altLang="en-US" sz="1200">
                <a:solidFill>
                  <a:srgbClr val="BFBFBF"/>
                </a:solidFill>
                <a:latin typeface="宋体" charset="-122"/>
                <a:ea typeface="宋体" charset="-122"/>
              </a:rPr>
              <a:t>供给的变动与市场均衡量的变动</a:t>
            </a:r>
          </a:p>
        </p:txBody>
      </p:sp>
      <p:sp>
        <p:nvSpPr>
          <p:cNvPr id="35" name="文本框 3"/>
          <p:cNvSpPr txBox="1">
            <a:spLocks noChangeArrowheads="1"/>
          </p:cNvSpPr>
          <p:nvPr/>
        </p:nvSpPr>
        <p:spPr bwMode="auto">
          <a:xfrm>
            <a:off x="782638" y="2528888"/>
            <a:ext cx="5765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latin typeface="Microsoft YaHei" charset="-122"/>
                <a:ea typeface="Microsoft YaHei" charset="-122"/>
              </a:rPr>
              <a:t>前提条件</a:t>
            </a:r>
            <a:r>
              <a:rPr lang="zh-CN" altLang="en-US" sz="2400" dirty="0" smtClean="0">
                <a:latin typeface="Microsoft YaHei" charset="-122"/>
                <a:ea typeface="Microsoft YaHei" charset="-122"/>
              </a:rPr>
              <a:t>：需求不变</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供给增加：均衡价格下降，均衡数量</a:t>
            </a:r>
            <a:r>
              <a:rPr lang="zh-CN" altLang="en-US" sz="2400" dirty="0" smtClean="0">
                <a:latin typeface="Microsoft YaHei" charset="-122"/>
                <a:ea typeface="Microsoft YaHei" charset="-122"/>
              </a:rPr>
              <a:t>增加。供给</a:t>
            </a:r>
            <a:r>
              <a:rPr lang="zh-CN" altLang="en-US" sz="2400" dirty="0">
                <a:latin typeface="Microsoft YaHei" charset="-122"/>
                <a:ea typeface="Microsoft YaHei" charset="-122"/>
              </a:rPr>
              <a:t>减少：均衡价格上升，均衡数量减少。</a:t>
            </a:r>
          </a:p>
        </p:txBody>
      </p:sp>
      <p:cxnSp>
        <p:nvCxnSpPr>
          <p:cNvPr id="36" name="直线连接符 51"/>
          <p:cNvCxnSpPr/>
          <p:nvPr/>
        </p:nvCxnSpPr>
        <p:spPr>
          <a:xfrm flipV="1">
            <a:off x="7772400" y="2763838"/>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37" name="直线箭头连接符 32"/>
          <p:cNvCxnSpPr/>
          <p:nvPr/>
        </p:nvCxnSpPr>
        <p:spPr>
          <a:xfrm>
            <a:off x="7456488" y="5224463"/>
            <a:ext cx="3752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线箭头连接符 33"/>
          <p:cNvCxnSpPr/>
          <p:nvPr/>
        </p:nvCxnSpPr>
        <p:spPr>
          <a:xfrm flipH="1" flipV="1">
            <a:off x="7456488" y="2393950"/>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13"/>
          <p:cNvSpPr txBox="1">
            <a:spLocks noChangeArrowheads="1"/>
          </p:cNvSpPr>
          <p:nvPr/>
        </p:nvSpPr>
        <p:spPr bwMode="auto">
          <a:xfrm>
            <a:off x="6926263" y="2192338"/>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40" name="文本框 14"/>
          <p:cNvSpPr txBox="1">
            <a:spLocks noChangeArrowheads="1"/>
          </p:cNvSpPr>
          <p:nvPr/>
        </p:nvSpPr>
        <p:spPr bwMode="auto">
          <a:xfrm>
            <a:off x="11133138" y="5224463"/>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Q</a:t>
            </a:r>
            <a:endParaRPr lang="zh-CN" altLang="en-US" sz="2400">
              <a:latin typeface="Microsoft YaHei" charset="-122"/>
              <a:ea typeface="Microsoft YaHei" charset="-122"/>
            </a:endParaRPr>
          </a:p>
        </p:txBody>
      </p:sp>
      <p:sp>
        <p:nvSpPr>
          <p:cNvPr id="41" name="文本框 21"/>
          <p:cNvSpPr txBox="1">
            <a:spLocks noChangeArrowheads="1"/>
          </p:cNvSpPr>
          <p:nvPr/>
        </p:nvSpPr>
        <p:spPr bwMode="auto">
          <a:xfrm>
            <a:off x="9088438" y="5310188"/>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Q</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sp>
        <p:nvSpPr>
          <p:cNvPr id="42" name="文本框 23"/>
          <p:cNvSpPr txBox="1">
            <a:spLocks noChangeArrowheads="1"/>
          </p:cNvSpPr>
          <p:nvPr/>
        </p:nvSpPr>
        <p:spPr bwMode="auto">
          <a:xfrm>
            <a:off x="6915150" y="3724275"/>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43" name="直线连接符 48"/>
          <p:cNvCxnSpPr/>
          <p:nvPr/>
        </p:nvCxnSpPr>
        <p:spPr>
          <a:xfrm>
            <a:off x="7548563" y="2949575"/>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44" name="椭圆 43"/>
          <p:cNvSpPr/>
          <p:nvPr/>
        </p:nvSpPr>
        <p:spPr>
          <a:xfrm>
            <a:off x="9120188" y="3871913"/>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45" name="文本框 23"/>
          <p:cNvSpPr txBox="1">
            <a:spLocks noChangeArrowheads="1"/>
          </p:cNvSpPr>
          <p:nvPr/>
        </p:nvSpPr>
        <p:spPr bwMode="auto">
          <a:xfrm>
            <a:off x="10715625" y="455771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需求</a:t>
            </a:r>
            <a:r>
              <a:rPr lang="zh-CN" altLang="en-US" sz="2000" dirty="0" smtClean="0">
                <a:latin typeface="Microsoft YaHei" charset="-122"/>
                <a:ea typeface="Microsoft YaHei" charset="-122"/>
              </a:rPr>
              <a:t>曲线</a:t>
            </a:r>
            <a:endParaRPr lang="zh-CN" altLang="en-US" sz="2000" baseline="-25000" dirty="0">
              <a:latin typeface="Microsoft YaHei" charset="-122"/>
              <a:ea typeface="Microsoft YaHei" charset="-122"/>
            </a:endParaRPr>
          </a:p>
        </p:txBody>
      </p:sp>
      <p:sp>
        <p:nvSpPr>
          <p:cNvPr id="46" name="文本框 23"/>
          <p:cNvSpPr txBox="1">
            <a:spLocks noChangeArrowheads="1"/>
          </p:cNvSpPr>
          <p:nvPr/>
        </p:nvSpPr>
        <p:spPr bwMode="auto">
          <a:xfrm>
            <a:off x="10715625" y="220186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6562082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1"/>
          <p:cNvGraphicFramePr/>
          <p:nvPr>
            <p:extLst>
              <p:ext uri="{D42A27DB-BD31-4B8C-83A1-F6EECF244321}">
                <p14:modId xmlns:p14="http://schemas.microsoft.com/office/powerpoint/2010/main" val="3287519721"/>
              </p:ext>
            </p:extLst>
          </p:nvPr>
        </p:nvGraphicFramePr>
        <p:xfrm>
          <a:off x="1841500" y="2635250"/>
          <a:ext cx="8494713" cy="3201991"/>
        </p:xfrm>
        <a:graphic>
          <a:graphicData uri="http://schemas.openxmlformats.org/drawingml/2006/table">
            <a:tbl>
              <a:tblPr firstRow="1" bandRow="1">
                <a:tableStyleId>{5940675A-B579-460E-94D1-54222C63F5DA}</a:tableStyleId>
              </a:tblPr>
              <a:tblGrid>
                <a:gridCol w="1563884"/>
                <a:gridCol w="2349380"/>
                <a:gridCol w="2254774"/>
                <a:gridCol w="2326675"/>
              </a:tblGrid>
              <a:tr h="457807">
                <a:tc>
                  <a:txBody>
                    <a:bodyPr/>
                    <a:lstStyle/>
                    <a:p>
                      <a:pPr marL="0" indent="0" algn="ctr">
                        <a:lnSpc>
                          <a:spcPct val="150000"/>
                        </a:lnSpc>
                        <a:buNone/>
                      </a:pPr>
                      <a:endParaRPr sz="2000" b="1"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供给未变</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价格下降</a:t>
                      </a: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价格上升</a:t>
                      </a:r>
                      <a:endParaRPr lang="zh-CN" altLang="en-US" sz="2000" b="0" u="none">
                        <a:latin typeface="微软雅黑" panose="020B0503020204020204" pitchFamily="34" charset="-122"/>
                        <a:ea typeface="微软雅黑" panose="020B0503020204020204" pitchFamily="34" charset="-122"/>
                        <a:cs typeface="宋体" charset="0"/>
                      </a:endParaRPr>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数量相同</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数量增加</a:t>
                      </a: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数量减少</a:t>
                      </a:r>
                      <a:endParaRPr lang="zh-CN" altLang="en-US" sz="2000" b="0" u="none" dirty="0">
                        <a:latin typeface="微软雅黑" panose="020B0503020204020204" pitchFamily="34" charset="-122"/>
                        <a:ea typeface="微软雅黑" panose="020B0503020204020204" pitchFamily="34" charset="-122"/>
                        <a:cs typeface="宋体" charset="0"/>
                      </a:endParaRPr>
                    </a:p>
                  </a:txBody>
                  <a:tcPr marL="0" marR="0" marT="0" marB="1" anchor="ct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需求增加</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价格上升</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数量增加</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价格下降</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tc>
                <a:tc>
                  <a:txBody>
                    <a:bodyPr/>
                    <a:lstStyle/>
                    <a:p>
                      <a:endParaRPr lang="zh-CN" altLang="en-US"/>
                    </a:p>
                  </a:txBody>
                  <a:tcPr marL="0" marR="0" marT="0" marB="1" anchor="ctr">
                    <a:noFill/>
                  </a:tcP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数量减少</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c>
                  <a:txBody>
                    <a:bodyPr/>
                    <a:lstStyle/>
                    <a:p>
                      <a:endParaRPr lang="zh-CN" altLang="en-US" dirty="0"/>
                    </a:p>
                  </a:txBody>
                  <a:tcPr marL="0" marR="0" marT="0" marB="1" anchor="ctr"/>
                </a:tc>
              </a:tr>
            </a:tbl>
          </a:graphicData>
        </a:graphic>
      </p:graphicFrame>
    </p:spTree>
    <p:extLst>
      <p:ext uri="{BB962C8B-B14F-4D97-AF65-F5344CB8AC3E}">
        <p14:creationId xmlns:p14="http://schemas.microsoft.com/office/powerpoint/2010/main" val="38437251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7268" name="矩形 1"/>
          <p:cNvSpPr>
            <a:spLocks noChangeArrowheads="1"/>
          </p:cNvSpPr>
          <p:nvPr/>
        </p:nvSpPr>
        <p:spPr bwMode="auto">
          <a:xfrm>
            <a:off x="1431925" y="3001963"/>
            <a:ext cx="77231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供给和需求都变动</a:t>
            </a:r>
            <a:endParaRPr lang="en-US" altLang="zh-CN" sz="2400" b="1" dirty="0">
              <a:latin typeface="Microsoft YaHei" charset="-122"/>
              <a:ea typeface="Microsoft YaHei" charset="-122"/>
            </a:endParaRPr>
          </a:p>
          <a:p>
            <a:pPr eaLnBrk="1" hangingPunct="1">
              <a:lnSpc>
                <a:spcPct val="150000"/>
              </a:lnSpc>
            </a:pPr>
            <a:r>
              <a:rPr lang="en-US" altLang="zh-CN" sz="2400" dirty="0">
                <a:latin typeface="Microsoft YaHei" charset="-122"/>
                <a:ea typeface="Microsoft YaHei" charset="-122"/>
              </a:rPr>
              <a:t>1</a:t>
            </a:r>
            <a:r>
              <a:rPr lang="zh-CN" altLang="en-US" sz="2400" dirty="0" smtClean="0">
                <a:latin typeface="Microsoft YaHei" charset="-122"/>
                <a:ea typeface="Microsoft YaHei" charset="-122"/>
              </a:rPr>
              <a:t>、供给</a:t>
            </a:r>
            <a:r>
              <a:rPr lang="zh-CN" altLang="en-US" sz="2400" dirty="0">
                <a:latin typeface="Microsoft YaHei" charset="-122"/>
                <a:ea typeface="Microsoft YaHei" charset="-122"/>
              </a:rPr>
              <a:t>和需求两条曲线都移动</a:t>
            </a:r>
            <a:endParaRPr lang="en-US" altLang="zh-CN" sz="2400" dirty="0">
              <a:latin typeface="Microsoft YaHei" charset="-122"/>
              <a:ea typeface="Microsoft YaHei" charset="-122"/>
            </a:endParaRPr>
          </a:p>
          <a:p>
            <a:pPr eaLnBrk="1" hangingPunct="1">
              <a:lnSpc>
                <a:spcPct val="150000"/>
              </a:lnSpc>
            </a:pPr>
            <a:r>
              <a:rPr lang="en-US" altLang="zh-CN" sz="2400" dirty="0">
                <a:latin typeface="Microsoft YaHei" charset="-122"/>
                <a:ea typeface="Microsoft YaHei" charset="-122"/>
              </a:rPr>
              <a:t>2</a:t>
            </a:r>
            <a:r>
              <a:rPr lang="zh-CN" altLang="en-US" sz="2400" dirty="0">
                <a:latin typeface="Microsoft YaHei" charset="-122"/>
                <a:ea typeface="Microsoft YaHei" charset="-122"/>
              </a:rPr>
              <a:t>、两条曲线移动的</a:t>
            </a:r>
            <a:r>
              <a:rPr lang="zh-CN" altLang="en-US" sz="2400" dirty="0">
                <a:solidFill>
                  <a:srgbClr val="C00000"/>
                </a:solidFill>
                <a:latin typeface="Microsoft YaHei" charset="-122"/>
                <a:ea typeface="Microsoft YaHei" charset="-122"/>
              </a:rPr>
              <a:t>方向</a:t>
            </a:r>
            <a:endParaRPr lang="en-US" altLang="zh-CN" sz="2400" dirty="0">
              <a:solidFill>
                <a:srgbClr val="C00000"/>
              </a:solidFill>
              <a:latin typeface="Microsoft YaHei" charset="-122"/>
              <a:ea typeface="Microsoft YaHei" charset="-122"/>
            </a:endParaRPr>
          </a:p>
          <a:p>
            <a:pPr eaLnBrk="1" hangingPunct="1">
              <a:lnSpc>
                <a:spcPct val="150000"/>
              </a:lnSpc>
            </a:pPr>
            <a:r>
              <a:rPr lang="en-US" altLang="zh-CN" sz="2400" dirty="0">
                <a:latin typeface="Microsoft YaHei" charset="-122"/>
                <a:ea typeface="Microsoft YaHei" charset="-122"/>
              </a:rPr>
              <a:t>3</a:t>
            </a:r>
            <a:r>
              <a:rPr lang="zh-CN" altLang="en-US" sz="2400" dirty="0">
                <a:latin typeface="Microsoft YaHei" charset="-122"/>
                <a:ea typeface="Microsoft YaHei" charset="-122"/>
              </a:rPr>
              <a:t>、两</a:t>
            </a:r>
            <a:r>
              <a:rPr lang="zh-CN" altLang="en-US" sz="2400" dirty="0" smtClean="0">
                <a:latin typeface="Microsoft YaHei" charset="-122"/>
                <a:ea typeface="Microsoft YaHei" charset="-122"/>
              </a:rPr>
              <a:t>曲线移动</a:t>
            </a:r>
            <a:r>
              <a:rPr lang="zh-CN" altLang="en-US" sz="2400" dirty="0">
                <a:solidFill>
                  <a:srgbClr val="C00000"/>
                </a:solidFill>
                <a:latin typeface="Microsoft YaHei" charset="-122"/>
                <a:ea typeface="Microsoft YaHei" charset="-122"/>
              </a:rPr>
              <a:t>幅度的大小</a:t>
            </a:r>
          </a:p>
        </p:txBody>
      </p:sp>
    </p:spTree>
    <p:extLst>
      <p:ext uri="{BB962C8B-B14F-4D97-AF65-F5344CB8AC3E}">
        <p14:creationId xmlns:p14="http://schemas.microsoft.com/office/powerpoint/2010/main" val="1378458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7268" name="矩形 1"/>
          <p:cNvSpPr>
            <a:spLocks noChangeArrowheads="1"/>
          </p:cNvSpPr>
          <p:nvPr/>
        </p:nvSpPr>
        <p:spPr bwMode="auto">
          <a:xfrm>
            <a:off x="644525" y="2420906"/>
            <a:ext cx="7723188"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供给和需求都</a:t>
            </a:r>
            <a:r>
              <a:rPr lang="zh-CN" altLang="en-US" sz="2400" b="1" dirty="0" smtClean="0">
                <a:latin typeface="Microsoft YaHei" charset="-122"/>
                <a:ea typeface="Microsoft YaHei" charset="-122"/>
              </a:rPr>
              <a:t>变动</a:t>
            </a:r>
            <a:endParaRPr lang="en-US" altLang="zh-CN" sz="2400" b="1" dirty="0">
              <a:latin typeface="Microsoft YaHei" charset="-122"/>
              <a:ea typeface="Microsoft YaHei" charset="-122"/>
            </a:endParaRPr>
          </a:p>
        </p:txBody>
      </p:sp>
      <p:sp>
        <p:nvSpPr>
          <p:cNvPr id="6" name="文本框 3"/>
          <p:cNvSpPr txBox="1">
            <a:spLocks noChangeArrowheads="1"/>
          </p:cNvSpPr>
          <p:nvPr/>
        </p:nvSpPr>
        <p:spPr bwMode="auto">
          <a:xfrm>
            <a:off x="1520825" y="3357514"/>
            <a:ext cx="8869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r>
              <a:rPr lang="en-US" altLang="zh-CN" sz="2400" b="1" dirty="0" smtClean="0">
                <a:latin typeface="Microsoft YaHei" charset="-122"/>
                <a:ea typeface="Microsoft YaHei" charset="-122"/>
              </a:rPr>
              <a:t>3</a:t>
            </a:r>
            <a:r>
              <a:rPr lang="zh-CN" altLang="en-US" sz="2400" b="1" dirty="0" smtClean="0">
                <a:latin typeface="Microsoft YaHei" charset="-122"/>
                <a:ea typeface="Microsoft YaHei" charset="-122"/>
              </a:rPr>
              <a:t>种情况）</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第二</a:t>
            </a:r>
            <a:r>
              <a:rPr lang="zh-CN" altLang="en-US" sz="2400" dirty="0" smtClean="0">
                <a:latin typeface="Microsoft YaHei" charset="-122"/>
                <a:ea typeface="Microsoft YaHei" charset="-122"/>
              </a:rPr>
              <a:t>类：需求增加，供给减少。</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第三</a:t>
            </a:r>
            <a:r>
              <a:rPr lang="zh-CN" altLang="en-US" sz="2400" dirty="0" smtClean="0">
                <a:latin typeface="Microsoft YaHei" charset="-122"/>
                <a:ea typeface="Microsoft YaHei" charset="-122"/>
              </a:rPr>
              <a:t>类：需求减少，供给减少。</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第四</a:t>
            </a:r>
            <a:r>
              <a:rPr lang="zh-CN" altLang="en-US" sz="2400" dirty="0" smtClean="0">
                <a:latin typeface="Microsoft YaHei" charset="-122"/>
                <a:ea typeface="Microsoft YaHei" charset="-122"/>
              </a:rPr>
              <a:t>类：需求减少，供给增加。</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spTree>
    <p:extLst>
      <p:ext uri="{BB962C8B-B14F-4D97-AF65-F5344CB8AC3E}">
        <p14:creationId xmlns:p14="http://schemas.microsoft.com/office/powerpoint/2010/main" val="3350446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1</a:t>
            </a:r>
            <a:r>
              <a:rPr lang="zh-CN" altLang="en-US" sz="2400" dirty="0" smtClean="0">
                <a:latin typeface="Microsoft YaHei" charset="-122"/>
                <a:ea typeface="Microsoft YaHei" charset="-122"/>
              </a:rPr>
              <a:t>：增加的一样多。</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2</a:t>
            </a:r>
            <a:r>
              <a:rPr lang="zh-CN" altLang="en-US" sz="2400" dirty="0" smtClean="0">
                <a:latin typeface="Microsoft YaHei" charset="-122"/>
                <a:ea typeface="Microsoft YaHei" charset="-122"/>
              </a:rPr>
              <a:t>：需求增加＞供给增加。</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3</a:t>
            </a:r>
            <a:r>
              <a:rPr lang="zh-CN" altLang="en-US" sz="2400" dirty="0" smtClean="0">
                <a:latin typeface="Microsoft YaHei" charset="-122"/>
                <a:ea typeface="Microsoft YaHei" charset="-122"/>
              </a:rPr>
              <a:t>：需求增加＜供给增加。</a:t>
            </a:r>
            <a:endParaRPr lang="zh-CN" altLang="en-US"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097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1</a:t>
            </a:r>
            <a:r>
              <a:rPr lang="zh-CN" altLang="en-US" sz="2400" dirty="0" smtClean="0">
                <a:latin typeface="Microsoft YaHei" charset="-122"/>
                <a:ea typeface="Microsoft YaHei" charset="-122"/>
              </a:rPr>
              <a:t>：增加的一样多。</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18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7"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10"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12"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13"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14"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15" name="椭圆 14"/>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16"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18"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9" name="直接连接符 18"/>
          <p:cNvCxnSpPr>
            <a:endCxn id="15"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5"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情况</a:t>
            </a:r>
            <a:r>
              <a:rPr lang="en-US" altLang="zh-CN" sz="2400" dirty="0">
                <a:latin typeface="Microsoft YaHei" charset="-122"/>
                <a:ea typeface="Microsoft YaHei" charset="-122"/>
              </a:rPr>
              <a:t>1</a:t>
            </a:r>
            <a:r>
              <a:rPr lang="zh-CN" altLang="en-US" sz="2400" dirty="0">
                <a:latin typeface="Microsoft YaHei" charset="-122"/>
                <a:ea typeface="Microsoft YaHei" charset="-122"/>
              </a:rPr>
              <a:t>：增加的一样多</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cxnSp>
        <p:nvCxnSpPr>
          <p:cNvPr id="22" name="直线连接符 48"/>
          <p:cNvCxnSpPr/>
          <p:nvPr/>
        </p:nvCxnSpPr>
        <p:spPr>
          <a:xfrm>
            <a:off x="7010401" y="2805110"/>
            <a:ext cx="3436937" cy="207327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3" name="直线连接符 51"/>
          <p:cNvCxnSpPr/>
          <p:nvPr/>
        </p:nvCxnSpPr>
        <p:spPr>
          <a:xfrm flipV="1">
            <a:off x="8372476" y="3629244"/>
            <a:ext cx="2738437" cy="183673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4" name="椭圆 23"/>
          <p:cNvSpPr/>
          <p:nvPr/>
        </p:nvSpPr>
        <p:spPr>
          <a:xfrm>
            <a:off x="9638506" y="4390229"/>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6" name="文本框 23"/>
          <p:cNvSpPr txBox="1">
            <a:spLocks noChangeArrowheads="1"/>
          </p:cNvSpPr>
          <p:nvPr/>
        </p:nvSpPr>
        <p:spPr bwMode="auto">
          <a:xfrm>
            <a:off x="10829925" y="3834605"/>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7" name="文本框 23"/>
          <p:cNvSpPr txBox="1">
            <a:spLocks noChangeArrowheads="1"/>
          </p:cNvSpPr>
          <p:nvPr/>
        </p:nvSpPr>
        <p:spPr bwMode="auto">
          <a:xfrm>
            <a:off x="7037388" y="2316270"/>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30" name="文本框 21"/>
          <p:cNvSpPr txBox="1">
            <a:spLocks noChangeArrowheads="1"/>
          </p:cNvSpPr>
          <p:nvPr/>
        </p:nvSpPr>
        <p:spPr bwMode="auto">
          <a:xfrm>
            <a:off x="9528967" y="5872954"/>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212761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6068"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050" y="1955800"/>
            <a:ext cx="5414963"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a:xfrm>
            <a:off x="4335463" y="2282825"/>
            <a:ext cx="819150"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latin typeface="Microsoft YaHei" charset="-122"/>
                <a:ea typeface="Microsoft YaHei" charset="-122"/>
                <a:cs typeface="Microsoft YaHei" charset="-122"/>
              </a:rPr>
              <a:t>价格</a:t>
            </a:r>
          </a:p>
        </p:txBody>
      </p:sp>
      <p:sp>
        <p:nvSpPr>
          <p:cNvPr id="18" name="圆角矩形 17"/>
          <p:cNvSpPr/>
          <p:nvPr/>
        </p:nvSpPr>
        <p:spPr>
          <a:xfrm>
            <a:off x="9137650" y="5978525"/>
            <a:ext cx="1738313" cy="4667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a:solidFill>
                  <a:srgbClr val="000000"/>
                </a:solidFill>
                <a:latin typeface="Microsoft YaHei" charset="-122"/>
                <a:ea typeface="Microsoft YaHei" charset="-122"/>
              </a:rPr>
              <a:t>需求量</a:t>
            </a:r>
            <a:r>
              <a:rPr lang="en-US" altLang="zh-CN">
                <a:solidFill>
                  <a:srgbClr val="000000"/>
                </a:solidFill>
                <a:latin typeface="Microsoft YaHei" charset="-122"/>
                <a:ea typeface="Microsoft YaHei" charset="-122"/>
              </a:rPr>
              <a:t>/</a:t>
            </a:r>
            <a:r>
              <a:rPr lang="zh-CN" altLang="en-US">
                <a:solidFill>
                  <a:srgbClr val="000000"/>
                </a:solidFill>
                <a:latin typeface="Microsoft YaHei" charset="-122"/>
                <a:ea typeface="Microsoft YaHei" charset="-122"/>
              </a:rPr>
              <a:t>供给量</a:t>
            </a:r>
          </a:p>
        </p:txBody>
      </p:sp>
      <p:sp>
        <p:nvSpPr>
          <p:cNvPr id="216071" name="矩形 2"/>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9" name="圆角矩形 8"/>
          <p:cNvSpPr/>
          <p:nvPr/>
        </p:nvSpPr>
        <p:spPr>
          <a:xfrm>
            <a:off x="8951913" y="5149850"/>
            <a:ext cx="1309687"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solidFill>
                  <a:schemeClr val="bg1"/>
                </a:solidFill>
                <a:latin typeface="Microsoft YaHei" charset="-122"/>
                <a:ea typeface="Microsoft YaHei" charset="-122"/>
                <a:cs typeface="Microsoft YaHei" charset="-122"/>
              </a:rPr>
              <a:t>需求曲线</a:t>
            </a:r>
          </a:p>
        </p:txBody>
      </p:sp>
      <p:sp>
        <p:nvSpPr>
          <p:cNvPr id="10" name="圆角矩形 9"/>
          <p:cNvSpPr/>
          <p:nvPr/>
        </p:nvSpPr>
        <p:spPr>
          <a:xfrm>
            <a:off x="9188450" y="2438400"/>
            <a:ext cx="1309688"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solidFill>
                  <a:schemeClr val="bg1"/>
                </a:solidFill>
                <a:latin typeface="Microsoft YaHei" charset="-122"/>
                <a:ea typeface="Microsoft YaHei" charset="-122"/>
                <a:cs typeface="Microsoft YaHei" charset="-122"/>
              </a:rPr>
              <a:t>供给曲线</a:t>
            </a:r>
          </a:p>
        </p:txBody>
      </p:sp>
    </p:spTree>
    <p:extLst>
      <p:ext uri="{BB962C8B-B14F-4D97-AF65-F5344CB8AC3E}">
        <p14:creationId xmlns:p14="http://schemas.microsoft.com/office/powerpoint/2010/main" val="1870828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7"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10"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12"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13"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14"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15" name="椭圆 14"/>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16"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18"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19" name="直接连接符 18"/>
          <p:cNvCxnSpPr>
            <a:endCxn id="15"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5"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sp>
        <p:nvSpPr>
          <p:cNvPr id="21"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情况</a:t>
            </a:r>
            <a:r>
              <a:rPr lang="en-US" altLang="zh-CN" sz="2400" dirty="0">
                <a:latin typeface="Microsoft YaHei" charset="-122"/>
                <a:ea typeface="Microsoft YaHei" charset="-122"/>
              </a:rPr>
              <a:t>1</a:t>
            </a:r>
            <a:r>
              <a:rPr lang="zh-CN" altLang="en-US" sz="2400" dirty="0">
                <a:latin typeface="Microsoft YaHei" charset="-122"/>
                <a:ea typeface="Microsoft YaHei" charset="-122"/>
              </a:rPr>
              <a:t>：增加的一样多</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价格不变，均衡数量增加。</a:t>
            </a:r>
            <a:endParaRPr lang="en-US" altLang="zh-CN" sz="2400" dirty="0">
              <a:latin typeface="Microsoft YaHei" charset="-122"/>
              <a:ea typeface="Microsoft YaHei" charset="-122"/>
            </a:endParaRPr>
          </a:p>
        </p:txBody>
      </p:sp>
      <p:cxnSp>
        <p:nvCxnSpPr>
          <p:cNvPr id="22" name="直线连接符 48"/>
          <p:cNvCxnSpPr/>
          <p:nvPr/>
        </p:nvCxnSpPr>
        <p:spPr>
          <a:xfrm>
            <a:off x="7010401" y="2805110"/>
            <a:ext cx="3436937" cy="207327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3" name="直线连接符 51"/>
          <p:cNvCxnSpPr/>
          <p:nvPr/>
        </p:nvCxnSpPr>
        <p:spPr>
          <a:xfrm flipV="1">
            <a:off x="8372476" y="3629244"/>
            <a:ext cx="2738437" cy="183673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4" name="椭圆 23"/>
          <p:cNvSpPr/>
          <p:nvPr/>
        </p:nvSpPr>
        <p:spPr>
          <a:xfrm>
            <a:off x="9638506" y="4390229"/>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25" name="直接连接符 24"/>
          <p:cNvCxnSpPr/>
          <p:nvPr/>
        </p:nvCxnSpPr>
        <p:spPr>
          <a:xfrm flipV="1">
            <a:off x="6243639" y="4488654"/>
            <a:ext cx="3394867" cy="31749"/>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3"/>
          <p:cNvSpPr txBox="1">
            <a:spLocks noChangeArrowheads="1"/>
          </p:cNvSpPr>
          <p:nvPr/>
        </p:nvSpPr>
        <p:spPr bwMode="auto">
          <a:xfrm>
            <a:off x="10829925" y="3834605"/>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7" name="文本框 23"/>
          <p:cNvSpPr txBox="1">
            <a:spLocks noChangeArrowheads="1"/>
          </p:cNvSpPr>
          <p:nvPr/>
        </p:nvSpPr>
        <p:spPr bwMode="auto">
          <a:xfrm>
            <a:off x="7037388" y="2316270"/>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28" name="直接连接符 27"/>
          <p:cNvCxnSpPr/>
          <p:nvPr/>
        </p:nvCxnSpPr>
        <p:spPr>
          <a:xfrm flipV="1">
            <a:off x="9787731" y="4520406"/>
            <a:ext cx="0" cy="1260473"/>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1"/>
          <p:cNvSpPr txBox="1">
            <a:spLocks noChangeArrowheads="1"/>
          </p:cNvSpPr>
          <p:nvPr/>
        </p:nvSpPr>
        <p:spPr bwMode="auto">
          <a:xfrm>
            <a:off x="9528967" y="5872954"/>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78981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2</a:t>
            </a:r>
            <a:r>
              <a:rPr lang="zh-CN" altLang="en-US" sz="2400" dirty="0" smtClean="0">
                <a:latin typeface="Microsoft YaHei" charset="-122"/>
                <a:ea typeface="Microsoft YaHei" charset="-122"/>
              </a:rPr>
              <a:t>：需求增加＞供给增加。</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线连接符 48"/>
          <p:cNvCxnSpPr/>
          <p:nvPr/>
        </p:nvCxnSpPr>
        <p:spPr>
          <a:xfrm>
            <a:off x="7436644" y="2402679"/>
            <a:ext cx="3436937" cy="207327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0" name="直线连接符 51"/>
          <p:cNvCxnSpPr/>
          <p:nvPr/>
        </p:nvCxnSpPr>
        <p:spPr>
          <a:xfrm flipV="1">
            <a:off x="8372476" y="3629244"/>
            <a:ext cx="2738437" cy="183673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1" name="椭圆 20"/>
          <p:cNvSpPr/>
          <p:nvPr/>
        </p:nvSpPr>
        <p:spPr>
          <a:xfrm>
            <a:off x="10177460" y="4066377"/>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3" name="文本框 23"/>
          <p:cNvSpPr txBox="1">
            <a:spLocks noChangeArrowheads="1"/>
          </p:cNvSpPr>
          <p:nvPr/>
        </p:nvSpPr>
        <p:spPr bwMode="auto">
          <a:xfrm>
            <a:off x="10806906" y="3403025"/>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 name="文本框 23"/>
          <p:cNvSpPr txBox="1">
            <a:spLocks noChangeArrowheads="1"/>
          </p:cNvSpPr>
          <p:nvPr/>
        </p:nvSpPr>
        <p:spPr bwMode="auto">
          <a:xfrm>
            <a:off x="7000083" y="1862245"/>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38" name="直接连接符 37"/>
          <p:cNvCxnSpPr>
            <a:endCxn id="21" idx="2"/>
          </p:cNvCxnSpPr>
          <p:nvPr/>
        </p:nvCxnSpPr>
        <p:spPr>
          <a:xfrm>
            <a:off x="6209904" y="4144957"/>
            <a:ext cx="3967556" cy="7145"/>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0324303" y="4115020"/>
            <a:ext cx="0" cy="1665859"/>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40" name="文本框 23"/>
          <p:cNvSpPr txBox="1">
            <a:spLocks noChangeArrowheads="1"/>
          </p:cNvSpPr>
          <p:nvPr/>
        </p:nvSpPr>
        <p:spPr bwMode="auto">
          <a:xfrm>
            <a:off x="5713413" y="378380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41" name="文本框 21"/>
          <p:cNvSpPr txBox="1">
            <a:spLocks noChangeArrowheads="1"/>
          </p:cNvSpPr>
          <p:nvPr/>
        </p:nvSpPr>
        <p:spPr bwMode="auto">
          <a:xfrm>
            <a:off x="10049665" y="5899147"/>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149386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2</a:t>
            </a:r>
            <a:r>
              <a:rPr lang="zh-CN" altLang="en-US" sz="2400" dirty="0" smtClean="0">
                <a:latin typeface="Microsoft YaHei" charset="-122"/>
                <a:ea typeface="Microsoft YaHei" charset="-122"/>
              </a:rPr>
              <a:t>：需求增加＞供给增加。</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价格</a:t>
            </a:r>
            <a:r>
              <a:rPr lang="zh-CN" altLang="en-US" sz="2400" dirty="0">
                <a:latin typeface="Microsoft YaHei" charset="-122"/>
                <a:ea typeface="Microsoft YaHei" charset="-122"/>
              </a:rPr>
              <a:t>上升</a:t>
            </a:r>
            <a:r>
              <a:rPr lang="zh-CN" altLang="en-US" sz="2400" dirty="0" smtClean="0">
                <a:latin typeface="Microsoft YaHei" charset="-122"/>
                <a:ea typeface="Microsoft YaHei" charset="-122"/>
              </a:rPr>
              <a:t>，</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数量增加。</a:t>
            </a:r>
            <a:endParaRPr lang="en-US" altLang="zh-CN"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P</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线连接符 48"/>
          <p:cNvCxnSpPr/>
          <p:nvPr/>
        </p:nvCxnSpPr>
        <p:spPr>
          <a:xfrm>
            <a:off x="7436644" y="2402679"/>
            <a:ext cx="3436937" cy="207327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0" name="直线连接符 51"/>
          <p:cNvCxnSpPr/>
          <p:nvPr/>
        </p:nvCxnSpPr>
        <p:spPr>
          <a:xfrm flipV="1">
            <a:off x="8372476" y="3629244"/>
            <a:ext cx="2738437" cy="1836738"/>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1" name="椭圆 20"/>
          <p:cNvSpPr/>
          <p:nvPr/>
        </p:nvSpPr>
        <p:spPr>
          <a:xfrm>
            <a:off x="10177460" y="4066377"/>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23" name="文本框 23"/>
          <p:cNvSpPr txBox="1">
            <a:spLocks noChangeArrowheads="1"/>
          </p:cNvSpPr>
          <p:nvPr/>
        </p:nvSpPr>
        <p:spPr bwMode="auto">
          <a:xfrm>
            <a:off x="10806906" y="3403025"/>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 name="文本框 23"/>
          <p:cNvSpPr txBox="1">
            <a:spLocks noChangeArrowheads="1"/>
          </p:cNvSpPr>
          <p:nvPr/>
        </p:nvSpPr>
        <p:spPr bwMode="auto">
          <a:xfrm>
            <a:off x="7000083" y="1862245"/>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38" name="直接连接符 37"/>
          <p:cNvCxnSpPr>
            <a:endCxn id="21" idx="2"/>
          </p:cNvCxnSpPr>
          <p:nvPr/>
        </p:nvCxnSpPr>
        <p:spPr>
          <a:xfrm>
            <a:off x="6209904" y="4144957"/>
            <a:ext cx="3967556" cy="7145"/>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0324303" y="4115020"/>
            <a:ext cx="0" cy="1665859"/>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40" name="文本框 23"/>
          <p:cNvSpPr txBox="1">
            <a:spLocks noChangeArrowheads="1"/>
          </p:cNvSpPr>
          <p:nvPr/>
        </p:nvSpPr>
        <p:spPr bwMode="auto">
          <a:xfrm>
            <a:off x="5713413" y="378380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41" name="文本框 21"/>
          <p:cNvSpPr txBox="1">
            <a:spLocks noChangeArrowheads="1"/>
          </p:cNvSpPr>
          <p:nvPr/>
        </p:nvSpPr>
        <p:spPr bwMode="auto">
          <a:xfrm>
            <a:off x="10049665" y="5899147"/>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3692397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情况</a:t>
            </a:r>
            <a:r>
              <a:rPr lang="en-US" altLang="zh-CN" sz="2400" dirty="0">
                <a:latin typeface="Microsoft YaHei" charset="-122"/>
                <a:ea typeface="Microsoft YaHei" charset="-122"/>
              </a:rPr>
              <a:t>3</a:t>
            </a:r>
            <a:r>
              <a:rPr lang="zh-CN" altLang="en-US" sz="2400" dirty="0">
                <a:latin typeface="Microsoft YaHei" charset="-122"/>
                <a:ea typeface="Microsoft YaHei" charset="-122"/>
              </a:rPr>
              <a:t>：需求增加＜供给增加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均衡价格</a:t>
            </a:r>
            <a:r>
              <a:rPr lang="zh-CN" altLang="en-US" sz="2400" dirty="0">
                <a:solidFill>
                  <a:schemeClr val="bg1"/>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chemeClr val="bg1"/>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007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46275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情况</a:t>
            </a:r>
            <a:r>
              <a:rPr lang="en-US" altLang="zh-CN" sz="2400" dirty="0">
                <a:latin typeface="Microsoft YaHei" charset="-122"/>
                <a:ea typeface="Microsoft YaHei" charset="-122"/>
              </a:rPr>
              <a:t>3</a:t>
            </a:r>
            <a:r>
              <a:rPr lang="zh-CN" altLang="en-US" sz="2400" dirty="0">
                <a:latin typeface="Microsoft YaHei" charset="-122"/>
                <a:ea typeface="Microsoft YaHei" charset="-122"/>
              </a:rPr>
              <a:t>：需求增加＜供给增加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价格下降，</a:t>
            </a:r>
            <a:r>
              <a:rPr lang="zh-CN" altLang="en-US" sz="2400" dirty="0">
                <a:latin typeface="Microsoft YaHei" charset="-122"/>
                <a:ea typeface="Microsoft YaHei" charset="-122"/>
              </a:rPr>
              <a:t>均衡</a:t>
            </a:r>
            <a:r>
              <a:rPr lang="zh-CN" altLang="en-US" sz="2400" dirty="0" smtClean="0">
                <a:latin typeface="Microsoft YaHei" charset="-122"/>
                <a:ea typeface="Microsoft YaHei" charset="-122"/>
              </a:rPr>
              <a:t>数量增加。</a:t>
            </a:r>
            <a:endParaRPr lang="en-US" altLang="zh-CN" sz="2400" dirty="0">
              <a:latin typeface="Microsoft YaHei" charset="-122"/>
              <a:ea typeface="Microsoft YaHei" charset="-122"/>
            </a:endParaRPr>
          </a:p>
        </p:txBody>
      </p:sp>
      <p:cxnSp>
        <p:nvCxnSpPr>
          <p:cNvPr id="25" name="直线连接符 51"/>
          <p:cNvCxnSpPr/>
          <p:nvPr/>
        </p:nvCxnSpPr>
        <p:spPr>
          <a:xfrm flipV="1">
            <a:off x="6559550" y="3326605"/>
            <a:ext cx="3305175" cy="2259012"/>
          </a:xfrm>
          <a:prstGeom prst="line">
            <a:avLst/>
          </a:prstGeom>
        </p:spPr>
        <p:style>
          <a:lnRef idx="3">
            <a:schemeClr val="dk1"/>
          </a:lnRef>
          <a:fillRef idx="0">
            <a:schemeClr val="dk1"/>
          </a:fillRef>
          <a:effectRef idx="2">
            <a:schemeClr val="dk1"/>
          </a:effectRef>
          <a:fontRef idx="minor">
            <a:schemeClr val="tx1"/>
          </a:fontRef>
        </p:style>
      </p:cxnSp>
      <p:cxnSp>
        <p:nvCxnSpPr>
          <p:cNvPr id="26" name="直线箭头连接符 32"/>
          <p:cNvCxnSpPr/>
          <p:nvPr/>
        </p:nvCxnSpPr>
        <p:spPr>
          <a:xfrm flipV="1">
            <a:off x="6243638" y="5780879"/>
            <a:ext cx="5364162" cy="63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线箭头连接符 33"/>
          <p:cNvCxnSpPr/>
          <p:nvPr/>
        </p:nvCxnSpPr>
        <p:spPr>
          <a:xfrm flipH="1" flipV="1">
            <a:off x="6243638" y="2956717"/>
            <a:ext cx="0" cy="2830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文本框 13"/>
          <p:cNvSpPr txBox="1">
            <a:spLocks noChangeArrowheads="1"/>
          </p:cNvSpPr>
          <p:nvPr/>
        </p:nvSpPr>
        <p:spPr bwMode="auto">
          <a:xfrm>
            <a:off x="5713413" y="2755105"/>
            <a:ext cx="439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a:latin typeface="Microsoft YaHei" charset="-122"/>
                <a:ea typeface="Microsoft YaHei" charset="-122"/>
              </a:rPr>
              <a:t>P</a:t>
            </a:r>
            <a:endParaRPr lang="zh-CN" altLang="en-US" sz="2400">
              <a:latin typeface="Microsoft YaHei" charset="-122"/>
              <a:ea typeface="Microsoft YaHei" charset="-122"/>
            </a:endParaRPr>
          </a:p>
        </p:txBody>
      </p:sp>
      <p:sp>
        <p:nvSpPr>
          <p:cNvPr id="29" name="文本框 14"/>
          <p:cNvSpPr txBox="1">
            <a:spLocks noChangeArrowheads="1"/>
          </p:cNvSpPr>
          <p:nvPr/>
        </p:nvSpPr>
        <p:spPr bwMode="auto">
          <a:xfrm>
            <a:off x="11344275" y="5814217"/>
            <a:ext cx="527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400" dirty="0">
                <a:latin typeface="Microsoft YaHei" charset="-122"/>
                <a:ea typeface="Microsoft YaHei" charset="-122"/>
              </a:rPr>
              <a:t>Q</a:t>
            </a:r>
            <a:endParaRPr lang="zh-CN" altLang="en-US" sz="2400" dirty="0">
              <a:latin typeface="Microsoft YaHei" charset="-122"/>
              <a:ea typeface="Microsoft YaHei" charset="-122"/>
            </a:endParaRPr>
          </a:p>
        </p:txBody>
      </p:sp>
      <p:sp>
        <p:nvSpPr>
          <p:cNvPr id="30" name="文本框 21"/>
          <p:cNvSpPr txBox="1">
            <a:spLocks noChangeArrowheads="1"/>
          </p:cNvSpPr>
          <p:nvPr/>
        </p:nvSpPr>
        <p:spPr bwMode="auto">
          <a:xfrm>
            <a:off x="7875588" y="5872955"/>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a:latin typeface="Microsoft YaHei" charset="-122"/>
                <a:ea typeface="Microsoft YaHei" charset="-122"/>
              </a:rPr>
              <a:t>Q</a:t>
            </a:r>
            <a:r>
              <a:rPr lang="en-US" altLang="zh-CN" sz="2000" baseline="-25000" dirty="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1" name="文本框 23"/>
          <p:cNvSpPr txBox="1">
            <a:spLocks noChangeArrowheads="1"/>
          </p:cNvSpPr>
          <p:nvPr/>
        </p:nvSpPr>
        <p:spPr bwMode="auto">
          <a:xfrm>
            <a:off x="5702300" y="4287042"/>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a:latin typeface="Microsoft YaHei" charset="-122"/>
                <a:ea typeface="Microsoft YaHei" charset="-122"/>
              </a:rPr>
              <a:t>P</a:t>
            </a:r>
            <a:r>
              <a:rPr lang="en-US" altLang="zh-CN" sz="2000" baseline="-25000">
                <a:latin typeface="Microsoft YaHei" charset="-122"/>
                <a:ea typeface="Microsoft YaHei" charset="-122"/>
              </a:rPr>
              <a:t>1</a:t>
            </a:r>
            <a:endParaRPr lang="zh-CN" altLang="en-US" sz="2000" baseline="-25000">
              <a:latin typeface="Microsoft YaHei" charset="-122"/>
              <a:ea typeface="Microsoft YaHei" charset="-122"/>
            </a:endParaRPr>
          </a:p>
        </p:txBody>
      </p:sp>
      <p:cxnSp>
        <p:nvCxnSpPr>
          <p:cNvPr id="32" name="直线连接符 48"/>
          <p:cNvCxnSpPr/>
          <p:nvPr/>
        </p:nvCxnSpPr>
        <p:spPr>
          <a:xfrm>
            <a:off x="6335713" y="3512342"/>
            <a:ext cx="3436937" cy="2073275"/>
          </a:xfrm>
          <a:prstGeom prst="line">
            <a:avLst/>
          </a:prstGeom>
        </p:spPr>
        <p:style>
          <a:lnRef idx="3">
            <a:schemeClr val="dk1"/>
          </a:lnRef>
          <a:fillRef idx="0">
            <a:schemeClr val="dk1"/>
          </a:fillRef>
          <a:effectRef idx="2">
            <a:schemeClr val="dk1"/>
          </a:effectRef>
          <a:fontRef idx="minor">
            <a:schemeClr val="tx1"/>
          </a:fontRef>
        </p:style>
      </p:cxnSp>
      <p:sp>
        <p:nvSpPr>
          <p:cNvPr id="33" name="椭圆 32"/>
          <p:cNvSpPr/>
          <p:nvPr/>
        </p:nvSpPr>
        <p:spPr>
          <a:xfrm>
            <a:off x="7907338" y="4434680"/>
            <a:ext cx="293687" cy="17145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sp>
        <p:nvSpPr>
          <p:cNvPr id="34" name="文本框 23"/>
          <p:cNvSpPr txBox="1">
            <a:spLocks noChangeArrowheads="1"/>
          </p:cNvSpPr>
          <p:nvPr/>
        </p:nvSpPr>
        <p:spPr bwMode="auto">
          <a:xfrm>
            <a:off x="5933281" y="3175219"/>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sp>
        <p:nvSpPr>
          <p:cNvPr id="35" name="文本框 23"/>
          <p:cNvSpPr txBox="1">
            <a:spLocks noChangeArrowheads="1"/>
          </p:cNvSpPr>
          <p:nvPr/>
        </p:nvSpPr>
        <p:spPr bwMode="auto">
          <a:xfrm>
            <a:off x="9502774" y="2852053"/>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1</a:t>
            </a:r>
            <a:endParaRPr lang="zh-CN" altLang="en-US" sz="2000" baseline="-25000" dirty="0">
              <a:latin typeface="Microsoft YaHei" charset="-122"/>
              <a:ea typeface="Microsoft YaHei" charset="-122"/>
            </a:endParaRPr>
          </a:p>
        </p:txBody>
      </p:sp>
      <p:cxnSp>
        <p:nvCxnSpPr>
          <p:cNvPr id="36" name="直接连接符 35"/>
          <p:cNvCxnSpPr>
            <a:endCxn id="33" idx="2"/>
          </p:cNvCxnSpPr>
          <p:nvPr/>
        </p:nvCxnSpPr>
        <p:spPr>
          <a:xfrm>
            <a:off x="6243639" y="4514054"/>
            <a:ext cx="1663699" cy="6351"/>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4"/>
          </p:cNvCxnSpPr>
          <p:nvPr/>
        </p:nvCxnSpPr>
        <p:spPr>
          <a:xfrm flipV="1">
            <a:off x="8054182" y="4606130"/>
            <a:ext cx="0" cy="1174749"/>
          </a:xfrm>
          <a:prstGeom prst="line">
            <a:avLst/>
          </a:prstGeom>
          <a:ln w="38100">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线连接符 48"/>
          <p:cNvCxnSpPr/>
          <p:nvPr/>
        </p:nvCxnSpPr>
        <p:spPr>
          <a:xfrm>
            <a:off x="7075488" y="2956717"/>
            <a:ext cx="3436937" cy="207327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0" name="直线连接符 51"/>
          <p:cNvCxnSpPr/>
          <p:nvPr/>
        </p:nvCxnSpPr>
        <p:spPr>
          <a:xfrm flipV="1">
            <a:off x="9132888" y="3993354"/>
            <a:ext cx="2474912" cy="1666082"/>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3" name="文本框 23"/>
          <p:cNvSpPr txBox="1">
            <a:spLocks noChangeArrowheads="1"/>
          </p:cNvSpPr>
          <p:nvPr/>
        </p:nvSpPr>
        <p:spPr bwMode="auto">
          <a:xfrm>
            <a:off x="10829131" y="3512342"/>
            <a:ext cx="13620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a:latin typeface="Microsoft YaHei" charset="-122"/>
                <a:ea typeface="Microsoft YaHei" charset="-122"/>
              </a:rPr>
              <a:t>供给</a:t>
            </a:r>
            <a:r>
              <a:rPr lang="zh-CN" altLang="en-US" sz="2000" dirty="0" smtClean="0">
                <a:latin typeface="Microsoft YaHei" charset="-122"/>
                <a:ea typeface="Microsoft YaHei" charset="-122"/>
              </a:rPr>
              <a:t>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24" name="文本框 23"/>
          <p:cNvSpPr txBox="1">
            <a:spLocks noChangeArrowheads="1"/>
          </p:cNvSpPr>
          <p:nvPr/>
        </p:nvSpPr>
        <p:spPr bwMode="auto">
          <a:xfrm>
            <a:off x="6719888" y="2380673"/>
            <a:ext cx="13620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zh-CN" altLang="en-US" sz="2000" dirty="0" smtClean="0">
                <a:latin typeface="Microsoft YaHei" charset="-122"/>
                <a:ea typeface="Microsoft YaHei" charset="-122"/>
              </a:rPr>
              <a:t>需求曲线</a:t>
            </a:r>
            <a:r>
              <a:rPr lang="en-US" altLang="zh-CN" sz="2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cxnSp>
        <p:nvCxnSpPr>
          <p:cNvPr id="38" name="直接连接符 37"/>
          <p:cNvCxnSpPr>
            <a:endCxn id="39" idx="4"/>
          </p:cNvCxnSpPr>
          <p:nvPr/>
        </p:nvCxnSpPr>
        <p:spPr>
          <a:xfrm flipV="1">
            <a:off x="10260007" y="4947045"/>
            <a:ext cx="0" cy="820934"/>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10113163" y="4775595"/>
            <a:ext cx="293687" cy="17145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eaLnBrk="1" hangingPunct="1"/>
            <a:endParaRPr lang="zh-CN" altLang="en-US">
              <a:solidFill>
                <a:srgbClr val="7030A0"/>
              </a:solidFill>
            </a:endParaRPr>
          </a:p>
        </p:txBody>
      </p:sp>
      <p:cxnSp>
        <p:nvCxnSpPr>
          <p:cNvPr id="40" name="直接连接符 39"/>
          <p:cNvCxnSpPr>
            <a:endCxn id="39" idx="2"/>
          </p:cNvCxnSpPr>
          <p:nvPr/>
        </p:nvCxnSpPr>
        <p:spPr>
          <a:xfrm flipV="1">
            <a:off x="6335713" y="4861320"/>
            <a:ext cx="3777450" cy="52382"/>
          </a:xfrm>
          <a:prstGeom prst="line">
            <a:avLst/>
          </a:prstGeom>
          <a:ln w="38100">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41" name="文本框 23"/>
          <p:cNvSpPr txBox="1">
            <a:spLocks noChangeArrowheads="1"/>
          </p:cNvSpPr>
          <p:nvPr/>
        </p:nvSpPr>
        <p:spPr bwMode="auto">
          <a:xfrm>
            <a:off x="5713413" y="4686689"/>
            <a:ext cx="4508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P</a:t>
            </a:r>
            <a:r>
              <a:rPr lang="en-US" altLang="zh-CN" sz="2000" baseline="-25000" dirty="0" smtClean="0">
                <a:latin typeface="Microsoft YaHei" charset="-122"/>
                <a:ea typeface="Microsoft YaHei" charset="-122"/>
              </a:rPr>
              <a:t>2</a:t>
            </a:r>
            <a:endParaRPr lang="zh-CN" altLang="en-US" sz="2000" baseline="-25000" dirty="0">
              <a:latin typeface="Microsoft YaHei" charset="-122"/>
              <a:ea typeface="Microsoft YaHei" charset="-122"/>
            </a:endParaRPr>
          </a:p>
        </p:txBody>
      </p:sp>
      <p:sp>
        <p:nvSpPr>
          <p:cNvPr id="42" name="文本框 21"/>
          <p:cNvSpPr txBox="1">
            <a:spLocks noChangeArrowheads="1"/>
          </p:cNvSpPr>
          <p:nvPr/>
        </p:nvSpPr>
        <p:spPr bwMode="auto">
          <a:xfrm>
            <a:off x="10049665" y="5899147"/>
            <a:ext cx="5238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30000"/>
              </a:lnSpc>
            </a:pPr>
            <a:r>
              <a:rPr lang="en-US" altLang="zh-CN" sz="2000" dirty="0" smtClean="0">
                <a:latin typeface="Microsoft YaHei" charset="-122"/>
                <a:ea typeface="Microsoft YaHei" charset="-122"/>
              </a:rPr>
              <a:t>Q</a:t>
            </a:r>
            <a:r>
              <a:rPr lang="en-US" altLang="zh-CN" sz="2000" baseline="-25000" dirty="0">
                <a:latin typeface="Microsoft YaHei" charset="-122"/>
                <a:ea typeface="Microsoft YaHei" charset="-122"/>
              </a:rPr>
              <a:t>2</a:t>
            </a:r>
            <a:endParaRPr lang="zh-CN" altLang="en-US" sz="2000" baseline="-25000" dirty="0">
              <a:latin typeface="Microsoft YaHei" charset="-122"/>
              <a:ea typeface="Microsoft YaHei" charset="-122"/>
            </a:endParaRPr>
          </a:p>
        </p:txBody>
      </p:sp>
    </p:spTree>
    <p:extLst>
      <p:ext uri="{BB962C8B-B14F-4D97-AF65-F5344CB8AC3E}">
        <p14:creationId xmlns:p14="http://schemas.microsoft.com/office/powerpoint/2010/main" val="2281114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8869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1</a:t>
            </a:r>
            <a:r>
              <a:rPr lang="zh-CN" altLang="en-US" sz="2400" dirty="0" smtClean="0">
                <a:latin typeface="Microsoft YaHei" charset="-122"/>
                <a:ea typeface="Microsoft YaHei" charset="-122"/>
              </a:rPr>
              <a:t>：增加的一样多：均衡</a:t>
            </a:r>
            <a:r>
              <a:rPr lang="zh-CN" altLang="en-US" sz="2400" dirty="0">
                <a:latin typeface="Microsoft YaHei" charset="-122"/>
                <a:ea typeface="Microsoft YaHei" charset="-122"/>
              </a:rPr>
              <a:t>价格</a:t>
            </a:r>
            <a:r>
              <a:rPr lang="zh-CN" altLang="en-US" sz="2400" dirty="0">
                <a:solidFill>
                  <a:srgbClr val="C00000"/>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2</a:t>
            </a:r>
            <a:r>
              <a:rPr lang="zh-CN" altLang="en-US" sz="2400" dirty="0" smtClean="0">
                <a:latin typeface="Microsoft YaHei" charset="-122"/>
                <a:ea typeface="Microsoft YaHei" charset="-122"/>
              </a:rPr>
              <a:t>：需求增加＞供给增加：均衡</a:t>
            </a:r>
            <a:r>
              <a:rPr lang="zh-CN" altLang="en-US" sz="2400" dirty="0">
                <a:latin typeface="Microsoft YaHei" charset="-122"/>
                <a:ea typeface="Microsoft YaHei" charset="-122"/>
              </a:rPr>
              <a:t>价格</a:t>
            </a:r>
            <a:r>
              <a:rPr lang="zh-CN" altLang="en-US" sz="2400" dirty="0">
                <a:solidFill>
                  <a:srgbClr val="C00000"/>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3</a:t>
            </a:r>
            <a:r>
              <a:rPr lang="zh-CN" altLang="en-US" sz="2400" dirty="0" smtClean="0">
                <a:latin typeface="Microsoft YaHei" charset="-122"/>
                <a:ea typeface="Microsoft YaHei" charset="-122"/>
              </a:rPr>
              <a:t>：需求增加＜供给增加：</a:t>
            </a:r>
            <a:r>
              <a:rPr lang="zh-CN" altLang="en-US" sz="2400" dirty="0">
                <a:latin typeface="Microsoft YaHei" charset="-122"/>
                <a:ea typeface="Microsoft YaHei" charset="-122"/>
              </a:rPr>
              <a:t>均衡价格</a:t>
            </a:r>
            <a:r>
              <a:rPr lang="zh-CN" altLang="en-US" sz="2400" dirty="0">
                <a:solidFill>
                  <a:srgbClr val="C00000"/>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spTree>
    <p:extLst>
      <p:ext uri="{BB962C8B-B14F-4D97-AF65-F5344CB8AC3E}">
        <p14:creationId xmlns:p14="http://schemas.microsoft.com/office/powerpoint/2010/main" val="3849879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8869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endParaRPr lang="en-US" altLang="zh-CN" sz="2400" b="1"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1</a:t>
            </a:r>
            <a:r>
              <a:rPr lang="zh-CN" altLang="en-US" sz="2400" dirty="0" smtClean="0">
                <a:latin typeface="Microsoft YaHei" charset="-122"/>
                <a:ea typeface="Microsoft YaHei" charset="-122"/>
              </a:rPr>
              <a:t>：增加的一样多：均衡</a:t>
            </a:r>
            <a:r>
              <a:rPr lang="zh-CN" altLang="en-US" sz="2400" dirty="0">
                <a:latin typeface="Microsoft YaHei" charset="-122"/>
                <a:ea typeface="Microsoft YaHei" charset="-122"/>
              </a:rPr>
              <a:t>价格</a:t>
            </a:r>
            <a:r>
              <a:rPr lang="zh-CN" altLang="en-US" sz="2400" dirty="0">
                <a:solidFill>
                  <a:srgbClr val="C00000"/>
                </a:solidFill>
                <a:latin typeface="Microsoft YaHei" charset="-122"/>
                <a:ea typeface="Microsoft YaHei" charset="-122"/>
              </a:rPr>
              <a:t>不变</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2</a:t>
            </a:r>
            <a:r>
              <a:rPr lang="zh-CN" altLang="en-US" sz="2400" dirty="0" smtClean="0">
                <a:latin typeface="Microsoft YaHei" charset="-122"/>
                <a:ea typeface="Microsoft YaHei" charset="-122"/>
              </a:rPr>
              <a:t>：需求增加＞供给增加：均衡</a:t>
            </a:r>
            <a:r>
              <a:rPr lang="zh-CN" altLang="en-US" sz="2400" dirty="0">
                <a:latin typeface="Microsoft YaHei" charset="-122"/>
                <a:ea typeface="Microsoft YaHei" charset="-122"/>
              </a:rPr>
              <a:t>价格</a:t>
            </a:r>
            <a:r>
              <a:rPr lang="zh-CN" altLang="en-US" sz="2400" dirty="0">
                <a:solidFill>
                  <a:srgbClr val="C00000"/>
                </a:solidFill>
                <a:latin typeface="Microsoft YaHei" charset="-122"/>
                <a:ea typeface="Microsoft YaHei" charset="-122"/>
              </a:rPr>
              <a:t>上升</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r>
              <a:rPr lang="zh-CN" altLang="en-US" sz="2400" dirty="0" smtClean="0">
                <a:latin typeface="Microsoft YaHei" charset="-122"/>
                <a:ea typeface="Microsoft YaHei" charset="-122"/>
              </a:rPr>
              <a:t>情况</a:t>
            </a:r>
            <a:r>
              <a:rPr lang="en-US" altLang="zh-CN" sz="2400" dirty="0" smtClean="0">
                <a:latin typeface="Microsoft YaHei" charset="-122"/>
                <a:ea typeface="Microsoft YaHei" charset="-122"/>
              </a:rPr>
              <a:t>3</a:t>
            </a:r>
            <a:r>
              <a:rPr lang="zh-CN" altLang="en-US" sz="2400" dirty="0" smtClean="0">
                <a:latin typeface="Microsoft YaHei" charset="-122"/>
                <a:ea typeface="Microsoft YaHei" charset="-122"/>
              </a:rPr>
              <a:t>：需求增加＜供给增加：</a:t>
            </a:r>
            <a:r>
              <a:rPr lang="zh-CN" altLang="en-US" sz="2400" dirty="0">
                <a:latin typeface="Microsoft YaHei" charset="-122"/>
                <a:ea typeface="Microsoft YaHei" charset="-122"/>
              </a:rPr>
              <a:t>均衡价格</a:t>
            </a:r>
            <a:r>
              <a:rPr lang="zh-CN" altLang="en-US" sz="2400" dirty="0">
                <a:solidFill>
                  <a:srgbClr val="C00000"/>
                </a:solidFill>
                <a:latin typeface="Microsoft YaHei" charset="-122"/>
                <a:ea typeface="Microsoft YaHei" charset="-122"/>
              </a:rPr>
              <a:t>下降</a:t>
            </a:r>
            <a:r>
              <a:rPr lang="zh-CN" altLang="en-US" sz="2400" dirty="0">
                <a:latin typeface="Microsoft YaHei" charset="-122"/>
                <a:ea typeface="Microsoft YaHei" charset="-122"/>
              </a:rPr>
              <a:t>，均衡数量</a:t>
            </a:r>
            <a:r>
              <a:rPr lang="zh-CN" altLang="en-US" sz="2400" dirty="0">
                <a:solidFill>
                  <a:srgbClr val="C00000"/>
                </a:solidFill>
                <a:latin typeface="Microsoft YaHei" charset="-122"/>
                <a:ea typeface="Microsoft YaHei" charset="-122"/>
              </a:rPr>
              <a:t>增加</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sp>
        <p:nvSpPr>
          <p:cNvPr id="2" name="矩形 1"/>
          <p:cNvSpPr/>
          <p:nvPr/>
        </p:nvSpPr>
        <p:spPr>
          <a:xfrm>
            <a:off x="2311400" y="5245100"/>
            <a:ext cx="8661400" cy="92710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微软雅黑" pitchFamily="34" charset="-122"/>
                <a:ea typeface="微软雅黑" pitchFamily="34" charset="-122"/>
              </a:rPr>
              <a:t>需求和供给同时增加：均衡价格变化</a:t>
            </a:r>
            <a:r>
              <a:rPr lang="zh-CN" altLang="en-US" sz="2400" dirty="0" smtClean="0">
                <a:solidFill>
                  <a:srgbClr val="C00000"/>
                </a:solidFill>
                <a:latin typeface="微软雅黑" pitchFamily="34" charset="-122"/>
                <a:ea typeface="微软雅黑" pitchFamily="34" charset="-122"/>
              </a:rPr>
              <a:t>不确定</a:t>
            </a:r>
            <a:r>
              <a:rPr lang="zh-CN" altLang="en-US" sz="2400" dirty="0" smtClean="0">
                <a:solidFill>
                  <a:schemeClr val="tx1"/>
                </a:solidFill>
                <a:latin typeface="微软雅黑" pitchFamily="34" charset="-122"/>
                <a:ea typeface="微软雅黑" pitchFamily="34" charset="-122"/>
              </a:rPr>
              <a:t>，均衡数量</a:t>
            </a:r>
            <a:r>
              <a:rPr lang="zh-CN" altLang="en-US" sz="2400" dirty="0" smtClean="0">
                <a:solidFill>
                  <a:srgbClr val="C00000"/>
                </a:solidFill>
                <a:latin typeface="微软雅黑" pitchFamily="34" charset="-122"/>
                <a:ea typeface="微软雅黑" pitchFamily="34" charset="-122"/>
              </a:rPr>
              <a:t>增加</a:t>
            </a:r>
            <a:r>
              <a:rPr lang="zh-CN" altLang="en-US" sz="2400" dirty="0" smtClean="0">
                <a:solidFill>
                  <a:schemeClr val="tx1"/>
                </a:solidFill>
                <a:latin typeface="微软雅黑" pitchFamily="34" charset="-122"/>
                <a:ea typeface="微软雅黑" pitchFamily="34" charset="-122"/>
              </a:rPr>
              <a:t>。</a:t>
            </a:r>
            <a:endParaRPr lang="zh-CN" altLang="en-US"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92955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240982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1"/>
          <p:cNvGraphicFramePr/>
          <p:nvPr>
            <p:extLst>
              <p:ext uri="{D42A27DB-BD31-4B8C-83A1-F6EECF244321}">
                <p14:modId xmlns:p14="http://schemas.microsoft.com/office/powerpoint/2010/main" val="181134990"/>
              </p:ext>
            </p:extLst>
          </p:nvPr>
        </p:nvGraphicFramePr>
        <p:xfrm>
          <a:off x="1841500" y="2635250"/>
          <a:ext cx="8494713" cy="3201991"/>
        </p:xfrm>
        <a:graphic>
          <a:graphicData uri="http://schemas.openxmlformats.org/drawingml/2006/table">
            <a:tbl>
              <a:tblPr firstRow="1" bandRow="1">
                <a:tableStyleId>{5940675A-B579-460E-94D1-54222C63F5DA}</a:tableStyleId>
              </a:tblPr>
              <a:tblGrid>
                <a:gridCol w="1563884"/>
                <a:gridCol w="2349380"/>
                <a:gridCol w="2254774"/>
                <a:gridCol w="2326675"/>
              </a:tblGrid>
              <a:tr h="457807">
                <a:tc>
                  <a:txBody>
                    <a:bodyPr/>
                    <a:lstStyle/>
                    <a:p>
                      <a:pPr marL="0" indent="0" algn="ctr">
                        <a:lnSpc>
                          <a:spcPct val="150000"/>
                        </a:lnSpc>
                        <a:buNone/>
                      </a:pPr>
                      <a:endParaRPr sz="2000" b="1"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供给未变</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价格相同</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价格下降</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a:solidFill>
                            <a:schemeClr val="tx1"/>
                          </a:solidFill>
                          <a:latin typeface="微软雅黑" panose="020B0503020204020204" pitchFamily="34" charset="-122"/>
                          <a:ea typeface="微软雅黑" panose="020B0503020204020204" pitchFamily="34" charset="-122"/>
                        </a:rPr>
                        <a:t>价格上升</a:t>
                      </a:r>
                      <a:endParaRPr lang="zh-CN" altLang="en-US" sz="2000" b="1" u="none">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数量相同</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数量减少</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价格上升</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价格不确定</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noFill/>
                  </a:tcPr>
                </a:tc>
                <a:tc>
                  <a:txBody>
                    <a:bodyPr/>
                    <a:lstStyle/>
                    <a:p>
                      <a:endParaRPr lang="zh-CN" altLang="en-US" dirty="0"/>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a:p>
                  </a:txBody>
                  <a:tcPr marL="0" marR="0" marT="0" marB="1" anchor="ctr">
                    <a:noFill/>
                  </a:tcP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价格下降</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dirty="0"/>
                    </a:p>
                  </a:txBody>
                  <a:tcPr marL="0" marR="0" marT="0" marB="1" anchor="ctr"/>
                </a:tc>
                <a:tc>
                  <a:txBody>
                    <a:bodyPr/>
                    <a:lstStyle/>
                    <a:p>
                      <a:endParaRPr lang="zh-CN" altLang="en-US"/>
                    </a:p>
                  </a:txBody>
                  <a:tcPr marL="0" marR="0" marT="0" marB="1" anchor="ctr">
                    <a:noFill/>
                  </a:tcP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数量减少</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endParaRPr lang="zh-CN" altLang="en-US" dirty="0"/>
                    </a:p>
                  </a:txBody>
                  <a:tcPr marL="0" marR="0" marT="0" marB="1" anchor="ctr">
                    <a:noFill/>
                  </a:tcPr>
                </a:tc>
                <a:tc>
                  <a:txBody>
                    <a:bodyPr/>
                    <a:lstStyle/>
                    <a:p>
                      <a:endParaRPr lang="zh-CN" altLang="en-US" dirty="0"/>
                    </a:p>
                  </a:txBody>
                  <a:tcPr marL="0" marR="0" marT="0" marB="1" anchor="ctr"/>
                </a:tc>
              </a:tr>
            </a:tbl>
          </a:graphicData>
        </a:graphic>
      </p:graphicFrame>
    </p:spTree>
    <p:extLst>
      <p:ext uri="{BB962C8B-B14F-4D97-AF65-F5344CB8AC3E}">
        <p14:creationId xmlns:p14="http://schemas.microsoft.com/office/powerpoint/2010/main" val="20841112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333375" y="1676400"/>
            <a:ext cx="53324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三、需求和供给同时变动与市场均衡量的变动</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文本框 3"/>
          <p:cNvSpPr txBox="1">
            <a:spLocks noChangeArrowheads="1"/>
          </p:cNvSpPr>
          <p:nvPr/>
        </p:nvSpPr>
        <p:spPr bwMode="auto">
          <a:xfrm>
            <a:off x="782638" y="2528888"/>
            <a:ext cx="886936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b="1" dirty="0">
                <a:latin typeface="Microsoft YaHei" charset="-122"/>
                <a:ea typeface="Microsoft YaHei" charset="-122"/>
              </a:rPr>
              <a:t>第</a:t>
            </a:r>
            <a:r>
              <a:rPr lang="zh-CN" altLang="en-US" sz="2400" b="1" dirty="0" smtClean="0">
                <a:latin typeface="Microsoft YaHei" charset="-122"/>
                <a:ea typeface="Microsoft YaHei" charset="-122"/>
              </a:rPr>
              <a:t>一类：需求增加，供给增加。（</a:t>
            </a:r>
            <a:r>
              <a:rPr lang="en-US" altLang="zh-CN" sz="2400" b="1" dirty="0" smtClean="0">
                <a:latin typeface="Microsoft YaHei" charset="-122"/>
                <a:ea typeface="Microsoft YaHei" charset="-122"/>
              </a:rPr>
              <a:t>3</a:t>
            </a:r>
            <a:r>
              <a:rPr lang="zh-CN" altLang="en-US" sz="2400" b="1" dirty="0" smtClean="0">
                <a:latin typeface="Microsoft YaHei" charset="-122"/>
                <a:ea typeface="Microsoft YaHei" charset="-122"/>
              </a:rPr>
              <a:t>种情况）</a:t>
            </a:r>
            <a:endParaRPr lang="en-US" altLang="zh-CN" sz="2400" b="1"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第二</a:t>
            </a:r>
            <a:r>
              <a:rPr lang="zh-CN" altLang="en-US" sz="2400" dirty="0" smtClean="0">
                <a:latin typeface="Microsoft YaHei" charset="-122"/>
                <a:ea typeface="Microsoft YaHei" charset="-122"/>
              </a:rPr>
              <a:t>类：需求增加，供给减少。</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第三</a:t>
            </a:r>
            <a:r>
              <a:rPr lang="zh-CN" altLang="en-US" sz="2400" dirty="0" smtClean="0">
                <a:latin typeface="Microsoft YaHei" charset="-122"/>
                <a:ea typeface="Microsoft YaHei" charset="-122"/>
              </a:rPr>
              <a:t>类：需求减少，供给减少。</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smtClean="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第四</a:t>
            </a:r>
            <a:r>
              <a:rPr lang="zh-CN" altLang="en-US" sz="2400" dirty="0" smtClean="0">
                <a:latin typeface="Microsoft YaHei" charset="-122"/>
                <a:ea typeface="Microsoft YaHei" charset="-122"/>
              </a:rPr>
              <a:t>类：需求减少，供给增加。</a:t>
            </a:r>
            <a:r>
              <a:rPr lang="zh-CN" altLang="en-US" sz="2400" dirty="0">
                <a:latin typeface="Microsoft YaHei" charset="-122"/>
                <a:ea typeface="Microsoft YaHei" charset="-122"/>
              </a:rPr>
              <a:t>（</a:t>
            </a:r>
            <a:r>
              <a:rPr lang="en-US" altLang="zh-CN" sz="2400" dirty="0">
                <a:latin typeface="Microsoft YaHei" charset="-122"/>
                <a:ea typeface="Microsoft YaHei" charset="-122"/>
              </a:rPr>
              <a:t>3</a:t>
            </a:r>
            <a:r>
              <a:rPr lang="zh-CN" altLang="en-US" sz="2400" dirty="0">
                <a:latin typeface="Microsoft YaHei" charset="-122"/>
                <a:ea typeface="Microsoft YaHei" charset="-122"/>
              </a:rPr>
              <a:t>种情况</a:t>
            </a:r>
            <a:r>
              <a:rPr lang="zh-CN" altLang="en-US" sz="2400" dirty="0" smtClean="0">
                <a:latin typeface="Microsoft YaHei" charset="-122"/>
                <a:ea typeface="Microsoft YaHei" charset="-122"/>
              </a:rPr>
              <a:t>）</a:t>
            </a:r>
            <a:endParaRPr lang="en-US" altLang="zh-CN" sz="2400" dirty="0">
              <a:latin typeface="Microsoft YaHei" charset="-122"/>
              <a:ea typeface="Microsoft YaHei" charset="-122"/>
            </a:endParaRPr>
          </a:p>
        </p:txBody>
      </p:sp>
      <p:sp>
        <p:nvSpPr>
          <p:cNvPr id="3" name="矩形 2"/>
          <p:cNvSpPr/>
          <p:nvPr/>
        </p:nvSpPr>
        <p:spPr>
          <a:xfrm>
            <a:off x="7848600" y="3479800"/>
            <a:ext cx="3263900" cy="10414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微软雅黑" pitchFamily="34" charset="-122"/>
                <a:ea typeface="微软雅黑" pitchFamily="34" charset="-122"/>
              </a:rPr>
              <a:t>下课自己画一下。</a:t>
            </a:r>
            <a:endParaRPr lang="zh-CN" altLang="en-US" sz="28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3670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2.3.2</a:t>
            </a:r>
            <a:r>
              <a:rPr lang="zh-CN" altLang="en-US" sz="2800">
                <a:latin typeface="Microsoft YaHei" charset="-122"/>
                <a:ea typeface="Microsoft YaHei" charset="-122"/>
              </a:rPr>
              <a:t>市场均衡的变动</a:t>
            </a:r>
          </a:p>
        </p:txBody>
      </p:sp>
      <p:sp>
        <p:nvSpPr>
          <p:cNvPr id="17" name="圆角矩形 16"/>
          <p:cNvSpPr/>
          <p:nvPr/>
        </p:nvSpPr>
        <p:spPr>
          <a:xfrm>
            <a:off x="1247775" y="1841500"/>
            <a:ext cx="3496469"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dirty="0">
                <a:solidFill>
                  <a:srgbClr val="000000"/>
                </a:solidFill>
                <a:latin typeface="Microsoft YaHei" charset="-122"/>
                <a:ea typeface="Microsoft YaHei" charset="-122"/>
              </a:rPr>
              <a:t>市场均衡的</a:t>
            </a:r>
            <a:r>
              <a:rPr lang="zh-CN" altLang="en-US" sz="2000" dirty="0" smtClean="0">
                <a:solidFill>
                  <a:srgbClr val="000000"/>
                </a:solidFill>
                <a:latin typeface="Microsoft YaHei" charset="-122"/>
                <a:ea typeface="Microsoft YaHei" charset="-122"/>
              </a:rPr>
              <a:t>变动  </a:t>
            </a:r>
            <a:r>
              <a:rPr lang="en-US" altLang="zh-CN" sz="2000" dirty="0" smtClean="0">
                <a:solidFill>
                  <a:srgbClr val="000000"/>
                </a:solidFill>
                <a:latin typeface="Microsoft YaHei" charset="-122"/>
                <a:ea typeface="Microsoft YaHei" charset="-122"/>
              </a:rPr>
              <a:t>【</a:t>
            </a:r>
            <a:r>
              <a:rPr lang="zh-CN" altLang="en-US" sz="2000" dirty="0" smtClean="0">
                <a:solidFill>
                  <a:srgbClr val="000000"/>
                </a:solidFill>
                <a:latin typeface="Microsoft YaHei" charset="-122"/>
                <a:ea typeface="Microsoft YaHei" charset="-122"/>
              </a:rPr>
              <a:t>选择题</a:t>
            </a:r>
            <a:r>
              <a:rPr lang="en-US" altLang="zh-CN" sz="2000" dirty="0" smtClean="0">
                <a:solidFill>
                  <a:srgbClr val="000000"/>
                </a:solidFill>
                <a:latin typeface="Microsoft YaHei" charset="-122"/>
                <a:ea typeface="Microsoft YaHei" charset="-122"/>
              </a:rPr>
              <a:t>】</a:t>
            </a:r>
            <a:endParaRPr lang="zh-CN" altLang="en-US" sz="2000" dirty="0">
              <a:solidFill>
                <a:srgbClr val="000000"/>
              </a:solidFill>
              <a:latin typeface="Microsoft YaHei" charset="-122"/>
              <a:ea typeface="Microsoft YaHei" charset="-122"/>
            </a:endParaRP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表格 -1"/>
          <p:cNvGraphicFramePr/>
          <p:nvPr>
            <p:extLst>
              <p:ext uri="{D42A27DB-BD31-4B8C-83A1-F6EECF244321}">
                <p14:modId xmlns:p14="http://schemas.microsoft.com/office/powerpoint/2010/main" val="1719849116"/>
              </p:ext>
            </p:extLst>
          </p:nvPr>
        </p:nvGraphicFramePr>
        <p:xfrm>
          <a:off x="1841500" y="2635250"/>
          <a:ext cx="8494713" cy="3201991"/>
        </p:xfrm>
        <a:graphic>
          <a:graphicData uri="http://schemas.openxmlformats.org/drawingml/2006/table">
            <a:tbl>
              <a:tblPr firstRow="1" bandRow="1">
                <a:tableStyleId>{5940675A-B579-460E-94D1-54222C63F5DA}</a:tableStyleId>
              </a:tblPr>
              <a:tblGrid>
                <a:gridCol w="1563884"/>
                <a:gridCol w="2349380"/>
                <a:gridCol w="2254774"/>
                <a:gridCol w="2326675"/>
              </a:tblGrid>
              <a:tr h="457807">
                <a:tc>
                  <a:txBody>
                    <a:bodyPr/>
                    <a:lstStyle/>
                    <a:p>
                      <a:pPr marL="0" indent="0" algn="ctr">
                        <a:lnSpc>
                          <a:spcPct val="150000"/>
                        </a:lnSpc>
                        <a:buNone/>
                      </a:pPr>
                      <a:endParaRPr sz="2000" b="1" u="none" dirty="0">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供给未变</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供给减少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r>
              <a:tr h="457364">
                <a:tc rowSpan="2">
                  <a:txBody>
                    <a:bodyPr/>
                    <a:lstStyle/>
                    <a:p>
                      <a:pPr marL="0" indent="0" algn="ctr">
                        <a:lnSpc>
                          <a:spcPct val="150000"/>
                        </a:lnSpc>
                        <a:buNone/>
                      </a:pPr>
                      <a:r>
                        <a:rPr lang="zh-CN" altLang="en-US" sz="2000" u="none">
                          <a:latin typeface="微软雅黑" panose="020B0503020204020204" pitchFamily="34" charset="-122"/>
                          <a:ea typeface="微软雅黑" panose="020B0503020204020204" pitchFamily="34" charset="-122"/>
                        </a:rPr>
                        <a:t>需求未变</a:t>
                      </a:r>
                      <a:endParaRPr lang="zh-CN" altLang="en-US" sz="2000" b="1" u="none">
                        <a:latin typeface="微软雅黑" panose="020B0503020204020204" pitchFamily="34" charset="-122"/>
                        <a:ea typeface="微软雅黑" panose="020B0503020204020204" pitchFamily="34" charset="-122"/>
                        <a:cs typeface="宋体" charset="0"/>
                      </a:endParaRPr>
                    </a:p>
                  </a:txBody>
                  <a:tcPr marL="0" marR="0" marT="0" marB="1" anchor="ctr">
                    <a:solidFill>
                      <a:srgbClr val="FFFF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价格相同</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价格下降</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a:solidFill>
                            <a:schemeClr val="tx1"/>
                          </a:solidFill>
                          <a:latin typeface="微软雅黑" panose="020B0503020204020204" pitchFamily="34" charset="-122"/>
                          <a:ea typeface="微软雅黑" panose="020B0503020204020204" pitchFamily="34" charset="-122"/>
                        </a:rPr>
                        <a:t>价格上升</a:t>
                      </a:r>
                      <a:endParaRPr lang="zh-CN" altLang="en-US" sz="2000" b="1" u="none">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数量相同</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数量减少</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需求增加</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C0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价格上升</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价格不确定</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no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价格上升</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cap="flat">
                      <a:noFill/>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数量增加</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数量不确定</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noFill/>
                  </a:tcPr>
                </a:tc>
              </a:tr>
              <a:tr h="457364">
                <a:tc rowSpan="2">
                  <a:txBody>
                    <a:bodyPr/>
                    <a:lstStyle/>
                    <a:p>
                      <a:pPr marL="0" indent="0" algn="ctr">
                        <a:lnSpc>
                          <a:spcPct val="150000"/>
                        </a:lnSpc>
                        <a:buNone/>
                      </a:pPr>
                      <a:r>
                        <a:rPr lang="zh-CN" altLang="en-US" sz="2000" u="none" dirty="0">
                          <a:latin typeface="微软雅黑" panose="020B0503020204020204" pitchFamily="34" charset="-122"/>
                          <a:ea typeface="微软雅黑" panose="020B0503020204020204" pitchFamily="34" charset="-122"/>
                        </a:rPr>
                        <a:t>需求减少</a:t>
                      </a:r>
                      <a:endParaRPr lang="zh-CN" altLang="en-US" sz="2000" b="1" u="none" dirty="0">
                        <a:latin typeface="微软雅黑" panose="020B0503020204020204" pitchFamily="34" charset="-122"/>
                        <a:ea typeface="微软雅黑" panose="020B0503020204020204" pitchFamily="34" charset="-122"/>
                        <a:cs typeface="宋体" charset="0"/>
                      </a:endParaRPr>
                    </a:p>
                  </a:txBody>
                  <a:tcPr marL="0" marR="0" marT="0" marB="1" anchor="ctr">
                    <a:solidFill>
                      <a:srgbClr val="FF0000"/>
                    </a:solidFill>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价格下降</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价格下降</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价格不确定</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noFill/>
                  </a:tcPr>
                </a:tc>
              </a:tr>
              <a:tr h="457364">
                <a:tc vMerge="1">
                  <a:txBody>
                    <a:bodyPr/>
                    <a:lstStyle/>
                    <a:p>
                      <a:endParaRPr lang="zh-CN"/>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B w="9525" cap="flat" cmpd="sng">
                      <a:solidFill>
                        <a:srgbClr val="000000"/>
                      </a:solidFill>
                      <a:prstDash val="solid"/>
                      <a:headEnd type="none" w="med" len="med"/>
                      <a:tailEnd type="none" w="med" len="med"/>
                    </a:lnB>
                  </a:tcPr>
                </a:tc>
                <a:tc>
                  <a:txBody>
                    <a:bodyPr/>
                    <a:lstStyle/>
                    <a:p>
                      <a:pPr marL="0" indent="0" algn="ctr">
                        <a:lnSpc>
                          <a:spcPct val="150000"/>
                        </a:lnSpc>
                        <a:buNone/>
                      </a:pPr>
                      <a:r>
                        <a:rPr lang="zh-CN" altLang="en-US" sz="2000" b="1" u="none" dirty="0">
                          <a:solidFill>
                            <a:schemeClr val="tx1"/>
                          </a:solidFill>
                          <a:latin typeface="微软雅黑" panose="020B0503020204020204" pitchFamily="34" charset="-122"/>
                          <a:ea typeface="微软雅黑" panose="020B0503020204020204" pitchFamily="34" charset="-122"/>
                        </a:rPr>
                        <a:t>数量减少</a:t>
                      </a:r>
                      <a:endParaRPr lang="zh-CN" altLang="en-US" sz="2000" b="1"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数量不确定</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noFill/>
                  </a:tcPr>
                </a:tc>
                <a:tc>
                  <a:txBody>
                    <a:bodyPr/>
                    <a:lstStyle/>
                    <a:p>
                      <a:pPr marL="0" indent="0" algn="ctr">
                        <a:lnSpc>
                          <a:spcPct val="150000"/>
                        </a:lnSpc>
                        <a:buNone/>
                      </a:pPr>
                      <a:r>
                        <a:rPr lang="zh-CN" altLang="en-US" sz="2000" u="none" dirty="0">
                          <a:solidFill>
                            <a:schemeClr val="tx1"/>
                          </a:solidFill>
                          <a:latin typeface="微软雅黑" panose="020B0503020204020204" pitchFamily="34" charset="-122"/>
                          <a:ea typeface="微软雅黑" panose="020B0503020204020204" pitchFamily="34" charset="-122"/>
                        </a:rPr>
                        <a:t>数量减少</a:t>
                      </a:r>
                      <a:endParaRPr lang="zh-CN" altLang="en-US" sz="2000" b="0" u="none" dirty="0">
                        <a:solidFill>
                          <a:schemeClr val="tx1"/>
                        </a:solidFill>
                        <a:latin typeface="微软雅黑" panose="020B0503020204020204" pitchFamily="34" charset="-122"/>
                        <a:ea typeface="微软雅黑" panose="020B0503020204020204" pitchFamily="34" charset="-122"/>
                        <a:cs typeface="宋体" charset="0"/>
                      </a:endParaRPr>
                    </a:p>
                  </a:txBody>
                  <a:tcPr marL="0" marR="0" marT="0" marB="1" anchor="ctr"/>
                </a:tc>
              </a:tr>
            </a:tbl>
          </a:graphicData>
        </a:graphic>
      </p:graphicFrame>
    </p:spTree>
    <p:extLst>
      <p:ext uri="{BB962C8B-B14F-4D97-AF65-F5344CB8AC3E}">
        <p14:creationId xmlns:p14="http://schemas.microsoft.com/office/powerpoint/2010/main" val="2273363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8116" name="图片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050" y="1955800"/>
            <a:ext cx="5414963"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a:xfrm>
            <a:off x="4335463" y="2282825"/>
            <a:ext cx="819150"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latin typeface="Microsoft YaHei" charset="-122"/>
                <a:ea typeface="Microsoft YaHei" charset="-122"/>
                <a:cs typeface="Microsoft YaHei" charset="-122"/>
              </a:rPr>
              <a:t>价格</a:t>
            </a:r>
          </a:p>
        </p:txBody>
      </p:sp>
      <p:sp>
        <p:nvSpPr>
          <p:cNvPr id="18" name="圆角矩形 17"/>
          <p:cNvSpPr/>
          <p:nvPr/>
        </p:nvSpPr>
        <p:spPr>
          <a:xfrm>
            <a:off x="9137650" y="5978525"/>
            <a:ext cx="1738313" cy="4667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a:solidFill>
                  <a:srgbClr val="000000"/>
                </a:solidFill>
                <a:latin typeface="Microsoft YaHei" charset="-122"/>
                <a:ea typeface="Microsoft YaHei" charset="-122"/>
              </a:rPr>
              <a:t>需求量</a:t>
            </a:r>
            <a:r>
              <a:rPr lang="en-US" altLang="zh-CN">
                <a:solidFill>
                  <a:srgbClr val="000000"/>
                </a:solidFill>
                <a:latin typeface="Microsoft YaHei" charset="-122"/>
                <a:ea typeface="Microsoft YaHei" charset="-122"/>
              </a:rPr>
              <a:t>/</a:t>
            </a:r>
            <a:r>
              <a:rPr lang="zh-CN" altLang="en-US">
                <a:solidFill>
                  <a:srgbClr val="000000"/>
                </a:solidFill>
                <a:latin typeface="Microsoft YaHei" charset="-122"/>
                <a:ea typeface="Microsoft YaHei" charset="-122"/>
              </a:rPr>
              <a:t>供给量</a:t>
            </a:r>
          </a:p>
        </p:txBody>
      </p:sp>
      <p:sp>
        <p:nvSpPr>
          <p:cNvPr id="218119" name="矩形 2"/>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9" name="圆角矩形 8"/>
          <p:cNvSpPr/>
          <p:nvPr/>
        </p:nvSpPr>
        <p:spPr>
          <a:xfrm>
            <a:off x="8951913" y="5149850"/>
            <a:ext cx="1309687"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solidFill>
                  <a:schemeClr val="tx1"/>
                </a:solidFill>
                <a:latin typeface="Microsoft YaHei" charset="-122"/>
                <a:ea typeface="Microsoft YaHei" charset="-122"/>
                <a:cs typeface="Microsoft YaHei" charset="-122"/>
              </a:rPr>
              <a:t>需求曲线</a:t>
            </a:r>
          </a:p>
        </p:txBody>
      </p:sp>
      <p:sp>
        <p:nvSpPr>
          <p:cNvPr id="10" name="圆角矩形 9"/>
          <p:cNvSpPr/>
          <p:nvPr/>
        </p:nvSpPr>
        <p:spPr>
          <a:xfrm>
            <a:off x="9188450" y="2438400"/>
            <a:ext cx="1309688" cy="4651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fontAlgn="auto" hangingPunct="1">
              <a:defRPr/>
            </a:pPr>
            <a:r>
              <a:rPr kumimoji="1" lang="zh-CN" altLang="en-US" noProof="1">
                <a:solidFill>
                  <a:schemeClr val="tx1"/>
                </a:solidFill>
                <a:latin typeface="Microsoft YaHei" charset="-122"/>
                <a:ea typeface="Microsoft YaHei" charset="-122"/>
                <a:cs typeface="Microsoft YaHei" charset="-122"/>
              </a:rPr>
              <a:t>供给曲线</a:t>
            </a:r>
          </a:p>
        </p:txBody>
      </p:sp>
    </p:spTree>
    <p:extLst>
      <p:ext uri="{BB962C8B-B14F-4D97-AF65-F5344CB8AC3E}">
        <p14:creationId xmlns:p14="http://schemas.microsoft.com/office/powerpoint/2010/main" val="80342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3375" y="3390900"/>
            <a:ext cx="1370013"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市场均衡变动详细</a:t>
            </a:r>
          </a:p>
        </p:txBody>
      </p:sp>
      <p:graphicFrame>
        <p:nvGraphicFramePr>
          <p:cNvPr id="2" name="表格 1"/>
          <p:cNvGraphicFramePr>
            <a:graphicFrameLocks noGrp="1"/>
          </p:cNvGraphicFramePr>
          <p:nvPr>
            <p:extLst>
              <p:ext uri="{D42A27DB-BD31-4B8C-83A1-F6EECF244321}">
                <p14:modId xmlns:p14="http://schemas.microsoft.com/office/powerpoint/2010/main" val="2707336748"/>
              </p:ext>
            </p:extLst>
          </p:nvPr>
        </p:nvGraphicFramePr>
        <p:xfrm>
          <a:off x="2336800" y="360363"/>
          <a:ext cx="8128000" cy="6315075"/>
        </p:xfrm>
        <a:graphic>
          <a:graphicData uri="http://schemas.openxmlformats.org/drawingml/2006/table">
            <a:tbl>
              <a:tblPr/>
              <a:tblGrid>
                <a:gridCol w="1141413"/>
                <a:gridCol w="2922587"/>
                <a:gridCol w="2032000"/>
                <a:gridCol w="2032000"/>
              </a:tblGrid>
              <a:tr h="371475">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黑体" charset="-122"/>
                      </a:endParaRP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供求变动状况</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价格变动状况</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数量变动的状况</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2">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供给不变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需求增加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需求减少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2">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需求不变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供给增加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供给减少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3">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需求供给同时增加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程度相同</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需求增加超过供给增加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供给增加超过需求增加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3">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需求供给同时减少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程度相同</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需求减少超过供给减少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供给减少超过需求减少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3">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需求增加供给减少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程度相同</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需求增加超过供给减少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需求增加小于供给减少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上升</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rowSpan="3">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需求减少供给增加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程度相同</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不变</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需求减少超过供给增加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减少</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zh-CN" altLang="en-US"/>
                    </a:p>
                  </a:txBody>
                  <a:tcPr/>
                </a:tc>
                <a:tc>
                  <a:txBody>
                    <a:bodyPr/>
                    <a:lstStyle>
                      <a:lvl1pPr algn="just">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需求减少小于供给增加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微软雅黑" pitchFamily="34" charset="-122"/>
                          <a:ea typeface="微软雅黑" pitchFamily="34" charset="-122"/>
                          <a:cs typeface="黑体" charset="-122"/>
                        </a:rPr>
                        <a:t>下降</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defTabSz="685800">
                        <a:lnSpc>
                          <a:spcPct val="110000"/>
                        </a:lnSpc>
                        <a:spcBef>
                          <a:spcPts val="1350"/>
                        </a:spcBef>
                        <a:buClr>
                          <a:schemeClr val="accent1"/>
                        </a:buClr>
                        <a:buSzPct val="90000"/>
                        <a:buFont typeface="Wingdings 3" charset="2"/>
                        <a:defRPr>
                          <a:solidFill>
                            <a:schemeClr val="accent1"/>
                          </a:solidFill>
                          <a:latin typeface="黑体" charset="-122"/>
                          <a:ea typeface="黑体" charset="-122"/>
                          <a:cs typeface="黑体" charset="-122"/>
                        </a:defRPr>
                      </a:lvl1pPr>
                      <a:lvl2pPr marL="742950" indent="-285750" algn="just" defTabSz="685800">
                        <a:lnSpc>
                          <a:spcPct val="150000"/>
                        </a:lnSpc>
                        <a:spcAft>
                          <a:spcPts val="450"/>
                        </a:spcAft>
                        <a:buClr>
                          <a:srgbClr val="4FCEFF"/>
                        </a:buClr>
                        <a:buFont typeface="幼圆" charset="0"/>
                        <a:defRPr sz="2000">
                          <a:solidFill>
                            <a:schemeClr val="tx1"/>
                          </a:solidFill>
                          <a:latin typeface="黑体" charset="-122"/>
                          <a:ea typeface="黑体" charset="-122"/>
                          <a:cs typeface="黑体" charset="-122"/>
                        </a:defRPr>
                      </a:lvl2pPr>
                      <a:lvl3pPr marL="1143000" indent="-228600" defTabSz="685800">
                        <a:lnSpc>
                          <a:spcPct val="90000"/>
                        </a:lnSpc>
                        <a:spcBef>
                          <a:spcPts val="375"/>
                        </a:spcBef>
                        <a:spcAft>
                          <a:spcPts val="450"/>
                        </a:spcAft>
                        <a:buFont typeface="Arial" charset="0"/>
                        <a:defRPr sz="1300">
                          <a:solidFill>
                            <a:schemeClr val="tx1"/>
                          </a:solidFill>
                          <a:latin typeface="Arial" charset="0"/>
                          <a:ea typeface="黑体" charset="-122"/>
                          <a:cs typeface="黑体" charset="-122"/>
                        </a:defRPr>
                      </a:lvl3pPr>
                      <a:lvl4pPr marL="16002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4pPr>
                      <a:lvl5pPr marL="2057400" indent="-228600" defTabSz="68580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5pPr>
                      <a:lvl6pPr marL="25146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6pPr>
                      <a:lvl7pPr marL="29718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7pPr>
                      <a:lvl8pPr marL="34290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8pPr>
                      <a:lvl9pPr marL="3886200" indent="-228600" defTabSz="685800" eaLnBrk="0" fontAlgn="base" hangingPunct="0">
                        <a:lnSpc>
                          <a:spcPct val="90000"/>
                        </a:lnSpc>
                        <a:spcBef>
                          <a:spcPts val="375"/>
                        </a:spcBef>
                        <a:spcAft>
                          <a:spcPts val="450"/>
                        </a:spcAft>
                        <a:buFont typeface="Arial" charset="0"/>
                        <a:defRPr sz="1100">
                          <a:solidFill>
                            <a:schemeClr val="tx1"/>
                          </a:solidFill>
                          <a:latin typeface="Arial" charset="0"/>
                          <a:ea typeface="黑体" charset="-122"/>
                          <a:cs typeface="黑体"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黑体" charset="-122"/>
                        </a:rPr>
                        <a:t>增加</a:t>
                      </a:r>
                    </a:p>
                  </a:txBody>
                  <a:tcPr marT="45729" marB="457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716447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77506" name="文本框 6"/>
          <p:cNvSpPr txBox="1">
            <a:spLocks noChangeArrowheads="1"/>
          </p:cNvSpPr>
          <p:nvPr/>
        </p:nvSpPr>
        <p:spPr bwMode="auto">
          <a:xfrm>
            <a:off x="695325" y="1362075"/>
            <a:ext cx="10191750" cy="288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dirty="0">
                <a:latin typeface="Microsoft YaHei" charset="-122"/>
                <a:ea typeface="Microsoft YaHei" charset="-122"/>
              </a:rPr>
              <a:t>需求和供给同时减少的情况下（）</a:t>
            </a:r>
          </a:p>
          <a:p>
            <a:pPr eaLnBrk="1" fontAlgn="t" hangingPunct="1">
              <a:lnSpc>
                <a:spcPct val="150000"/>
              </a:lnSpc>
            </a:pPr>
            <a:r>
              <a:rPr lang="en-US" altLang="zh-CN" sz="2400" dirty="0">
                <a:latin typeface="Microsoft YaHei" charset="-122"/>
                <a:ea typeface="Microsoft YaHei" charset="-122"/>
              </a:rPr>
              <a:t>A:</a:t>
            </a:r>
            <a:r>
              <a:rPr lang="zh-CN" altLang="en-US" sz="2400" dirty="0">
                <a:latin typeface="Microsoft YaHei" charset="-122"/>
                <a:ea typeface="Microsoft YaHei" charset="-122"/>
              </a:rPr>
              <a:t>均衡价格的变化无法确定；均衡交易量将下降</a:t>
            </a:r>
          </a:p>
          <a:p>
            <a:pPr eaLnBrk="1" fontAlgn="t" hangingPunct="1">
              <a:lnSpc>
                <a:spcPct val="150000"/>
              </a:lnSpc>
            </a:pPr>
            <a:r>
              <a:rPr lang="en-US" altLang="zh-CN" sz="2400" dirty="0">
                <a:latin typeface="Microsoft YaHei" charset="-122"/>
                <a:ea typeface="Microsoft YaHei" charset="-122"/>
              </a:rPr>
              <a:t>B:</a:t>
            </a:r>
            <a:r>
              <a:rPr lang="zh-CN" altLang="en-US" sz="2400" dirty="0">
                <a:latin typeface="Microsoft YaHei" charset="-122"/>
                <a:ea typeface="Microsoft YaHei" charset="-122"/>
              </a:rPr>
              <a:t>均衡价格将下降，均衡交易量的变化无法确定</a:t>
            </a:r>
          </a:p>
          <a:p>
            <a:pPr eaLnBrk="1" fontAlgn="t" hangingPunct="1">
              <a:lnSpc>
                <a:spcPct val="150000"/>
              </a:lnSpc>
            </a:pPr>
            <a:r>
              <a:rPr lang="en-US" altLang="zh-CN" sz="2400" dirty="0">
                <a:latin typeface="Microsoft YaHei" charset="-122"/>
                <a:ea typeface="Microsoft YaHei" charset="-122"/>
              </a:rPr>
              <a:t>C:</a:t>
            </a:r>
            <a:r>
              <a:rPr lang="zh-CN" altLang="en-US" sz="2400" dirty="0">
                <a:latin typeface="Microsoft YaHei" charset="-122"/>
                <a:ea typeface="Microsoft YaHei" charset="-122"/>
              </a:rPr>
              <a:t>均衡价格和均衡交易量都将下降</a:t>
            </a:r>
          </a:p>
          <a:p>
            <a:pPr eaLnBrk="1" fontAlgn="t" hangingPunct="1">
              <a:lnSpc>
                <a:spcPct val="150000"/>
              </a:lnSpc>
            </a:pPr>
            <a:r>
              <a:rPr lang="en-US" altLang="zh-CN" sz="2400" dirty="0">
                <a:latin typeface="Microsoft YaHei" charset="-122"/>
                <a:ea typeface="Microsoft YaHei" charset="-122"/>
              </a:rPr>
              <a:t>D:</a:t>
            </a:r>
            <a:r>
              <a:rPr lang="zh-CN" altLang="en-US" sz="2400" dirty="0">
                <a:latin typeface="Microsoft YaHei" charset="-122"/>
                <a:ea typeface="Microsoft YaHei" charset="-122"/>
              </a:rPr>
              <a:t>均衡价格将上升，均衡交易量将下降              </a:t>
            </a:r>
          </a:p>
        </p:txBody>
      </p:sp>
    </p:spTree>
    <p:extLst>
      <p:ext uri="{BB962C8B-B14F-4D97-AF65-F5344CB8AC3E}">
        <p14:creationId xmlns:p14="http://schemas.microsoft.com/office/powerpoint/2010/main" val="8960218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79554" name="文本框 6"/>
          <p:cNvSpPr txBox="1">
            <a:spLocks noChangeArrowheads="1"/>
          </p:cNvSpPr>
          <p:nvPr/>
        </p:nvSpPr>
        <p:spPr bwMode="auto">
          <a:xfrm>
            <a:off x="695325" y="1362075"/>
            <a:ext cx="10191750" cy="288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a:latin typeface="Microsoft YaHei" charset="-122"/>
                <a:ea typeface="Microsoft YaHei" charset="-122"/>
              </a:rPr>
              <a:t>需求和供给同时减少的情况下（</a:t>
            </a:r>
            <a:r>
              <a:rPr lang="en-US" altLang="zh-CN" sz="2400" dirty="0">
                <a:solidFill>
                  <a:srgbClr val="FF0000"/>
                </a:solidFill>
                <a:latin typeface="Microsoft YaHei" charset="-122"/>
                <a:ea typeface="Microsoft YaHei" charset="-122"/>
              </a:rPr>
              <a:t>A</a:t>
            </a:r>
            <a:r>
              <a:rPr lang="zh-CN" altLang="en-US" sz="2400" dirty="0">
                <a:latin typeface="Microsoft YaHei" charset="-122"/>
                <a:ea typeface="Microsoft YaHei" charset="-122"/>
              </a:rPr>
              <a:t>）</a:t>
            </a:r>
          </a:p>
          <a:p>
            <a:pPr eaLnBrk="1" fontAlgn="t" hangingPunct="1">
              <a:lnSpc>
                <a:spcPct val="150000"/>
              </a:lnSpc>
            </a:pPr>
            <a:r>
              <a:rPr lang="en-US" altLang="zh-CN" sz="2400" dirty="0">
                <a:solidFill>
                  <a:srgbClr val="FF0000"/>
                </a:solidFill>
                <a:latin typeface="Microsoft YaHei" charset="-122"/>
                <a:ea typeface="Microsoft YaHei" charset="-122"/>
              </a:rPr>
              <a:t>A:</a:t>
            </a:r>
            <a:r>
              <a:rPr lang="zh-CN" altLang="en-US" sz="2400" dirty="0">
                <a:solidFill>
                  <a:srgbClr val="FF0000"/>
                </a:solidFill>
                <a:latin typeface="Microsoft YaHei" charset="-122"/>
                <a:ea typeface="Microsoft YaHei" charset="-122"/>
              </a:rPr>
              <a:t>均衡价格的变化无法确定；均衡交易量将下降</a:t>
            </a:r>
          </a:p>
          <a:p>
            <a:pPr eaLnBrk="1" fontAlgn="t" hangingPunct="1">
              <a:lnSpc>
                <a:spcPct val="150000"/>
              </a:lnSpc>
            </a:pPr>
            <a:r>
              <a:rPr lang="en-US" altLang="zh-CN" sz="2400" dirty="0">
                <a:latin typeface="Microsoft YaHei" charset="-122"/>
                <a:ea typeface="Microsoft YaHei" charset="-122"/>
              </a:rPr>
              <a:t>B:</a:t>
            </a:r>
            <a:r>
              <a:rPr lang="zh-CN" altLang="en-US" sz="2400" dirty="0">
                <a:latin typeface="Microsoft YaHei" charset="-122"/>
                <a:ea typeface="Microsoft YaHei" charset="-122"/>
              </a:rPr>
              <a:t>均衡价格将下降，均衡交易量的变化无法确定</a:t>
            </a:r>
          </a:p>
          <a:p>
            <a:pPr eaLnBrk="1" fontAlgn="t" hangingPunct="1">
              <a:lnSpc>
                <a:spcPct val="150000"/>
              </a:lnSpc>
            </a:pPr>
            <a:r>
              <a:rPr lang="en-US" altLang="zh-CN" sz="2400" dirty="0">
                <a:latin typeface="Microsoft YaHei" charset="-122"/>
                <a:ea typeface="Microsoft YaHei" charset="-122"/>
              </a:rPr>
              <a:t>C:</a:t>
            </a:r>
            <a:r>
              <a:rPr lang="zh-CN" altLang="en-US" sz="2400" dirty="0">
                <a:latin typeface="Microsoft YaHei" charset="-122"/>
                <a:ea typeface="Microsoft YaHei" charset="-122"/>
              </a:rPr>
              <a:t>均衡价格和均衡交易量都将下降</a:t>
            </a:r>
          </a:p>
          <a:p>
            <a:pPr eaLnBrk="1" fontAlgn="t" hangingPunct="1">
              <a:lnSpc>
                <a:spcPct val="150000"/>
              </a:lnSpc>
            </a:pPr>
            <a:r>
              <a:rPr lang="en-US" altLang="zh-CN" sz="2400" dirty="0">
                <a:latin typeface="Microsoft YaHei" charset="-122"/>
                <a:ea typeface="Microsoft YaHei" charset="-122"/>
              </a:rPr>
              <a:t>D:</a:t>
            </a:r>
            <a:r>
              <a:rPr lang="zh-CN" altLang="en-US" sz="2400" dirty="0">
                <a:latin typeface="Microsoft YaHei" charset="-122"/>
                <a:ea typeface="Microsoft YaHei" charset="-122"/>
              </a:rPr>
              <a:t>均衡价格将上升，均衡交易量将下降              </a:t>
            </a:r>
          </a:p>
        </p:txBody>
      </p:sp>
    </p:spTree>
    <p:extLst>
      <p:ext uri="{BB962C8B-B14F-4D97-AF65-F5344CB8AC3E}">
        <p14:creationId xmlns:p14="http://schemas.microsoft.com/office/powerpoint/2010/main" val="297905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85698" name="文本框 6"/>
          <p:cNvSpPr txBox="1">
            <a:spLocks noChangeArrowheads="1"/>
          </p:cNvSpPr>
          <p:nvPr/>
        </p:nvSpPr>
        <p:spPr bwMode="auto">
          <a:xfrm>
            <a:off x="695325" y="1362075"/>
            <a:ext cx="10191750" cy="343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a:latin typeface="Microsoft YaHei" charset="-122"/>
                <a:ea typeface="Microsoft YaHei" charset="-122"/>
              </a:rPr>
              <a:t>如果在增加居民收入的同时，电视机的成本下降了，那么，电视机的价格将会（）</a:t>
            </a:r>
          </a:p>
          <a:p>
            <a:pPr eaLnBrk="1" fontAlgn="t" hangingPunct="1">
              <a:lnSpc>
                <a:spcPct val="150000"/>
              </a:lnSpc>
            </a:pPr>
            <a:r>
              <a:rPr lang="en-US" altLang="zh-CN" sz="2400" dirty="0">
                <a:latin typeface="Microsoft YaHei" charset="-122"/>
                <a:ea typeface="Microsoft YaHei" charset="-122"/>
              </a:rPr>
              <a:t>A:</a:t>
            </a:r>
            <a:r>
              <a:rPr lang="zh-CN" altLang="en-US" sz="2400" dirty="0">
                <a:latin typeface="Microsoft YaHei" charset="-122"/>
                <a:ea typeface="Microsoft YaHei" charset="-122"/>
              </a:rPr>
              <a:t>上涨</a:t>
            </a:r>
          </a:p>
          <a:p>
            <a:pPr eaLnBrk="1" fontAlgn="t" hangingPunct="1">
              <a:lnSpc>
                <a:spcPct val="150000"/>
              </a:lnSpc>
            </a:pPr>
            <a:r>
              <a:rPr lang="en-US" altLang="zh-CN" sz="2400" dirty="0">
                <a:latin typeface="Microsoft YaHei" charset="-122"/>
                <a:ea typeface="Microsoft YaHei" charset="-122"/>
              </a:rPr>
              <a:t>B:</a:t>
            </a:r>
            <a:r>
              <a:rPr lang="zh-CN" altLang="en-US" sz="2400" dirty="0">
                <a:latin typeface="Microsoft YaHei" charset="-122"/>
                <a:ea typeface="Microsoft YaHei" charset="-122"/>
              </a:rPr>
              <a:t>下降</a:t>
            </a:r>
          </a:p>
          <a:p>
            <a:pPr eaLnBrk="1" fontAlgn="t" hangingPunct="1">
              <a:lnSpc>
                <a:spcPct val="150000"/>
              </a:lnSpc>
            </a:pPr>
            <a:r>
              <a:rPr lang="en-US" altLang="zh-CN" sz="2400" dirty="0">
                <a:latin typeface="Microsoft YaHei" charset="-122"/>
                <a:ea typeface="Microsoft YaHei" charset="-122"/>
              </a:rPr>
              <a:t>C:</a:t>
            </a:r>
            <a:r>
              <a:rPr lang="zh-CN" altLang="en-US" sz="2400" dirty="0">
                <a:latin typeface="Microsoft YaHei" charset="-122"/>
                <a:ea typeface="Microsoft YaHei" charset="-122"/>
              </a:rPr>
              <a:t>不变</a:t>
            </a:r>
          </a:p>
          <a:p>
            <a:pPr eaLnBrk="1" fontAlgn="t" hangingPunct="1">
              <a:lnSpc>
                <a:spcPct val="150000"/>
              </a:lnSpc>
            </a:pPr>
            <a:r>
              <a:rPr lang="en-US" altLang="zh-CN" sz="2400" dirty="0">
                <a:latin typeface="Microsoft YaHei" charset="-122"/>
                <a:ea typeface="Microsoft YaHei" charset="-122"/>
              </a:rPr>
              <a:t>D:</a:t>
            </a:r>
            <a:r>
              <a:rPr lang="zh-CN" altLang="en-US" sz="2400" dirty="0">
                <a:latin typeface="Microsoft YaHei" charset="-122"/>
                <a:ea typeface="Microsoft YaHei" charset="-122"/>
              </a:rPr>
              <a:t>不能确定如何变化</a:t>
            </a:r>
          </a:p>
        </p:txBody>
      </p:sp>
    </p:spTree>
    <p:extLst>
      <p:ext uri="{BB962C8B-B14F-4D97-AF65-F5344CB8AC3E}">
        <p14:creationId xmlns:p14="http://schemas.microsoft.com/office/powerpoint/2010/main" val="2684752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87746" name="文本框 6"/>
          <p:cNvSpPr txBox="1">
            <a:spLocks noChangeArrowheads="1"/>
          </p:cNvSpPr>
          <p:nvPr/>
        </p:nvSpPr>
        <p:spPr bwMode="auto">
          <a:xfrm>
            <a:off x="695325" y="1362075"/>
            <a:ext cx="10191750" cy="343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dirty="0">
                <a:latin typeface="Microsoft YaHei" charset="-122"/>
                <a:ea typeface="Microsoft YaHei" charset="-122"/>
              </a:rPr>
              <a:t>如果在增加居民收入的同时，电视机的成本下降了，那么，电视机的价格将会（</a:t>
            </a:r>
            <a:r>
              <a:rPr lang="en-US" altLang="zh-CN" sz="2400" dirty="0">
                <a:solidFill>
                  <a:srgbClr val="FF0000"/>
                </a:solidFill>
                <a:latin typeface="Microsoft YaHei" charset="-122"/>
                <a:ea typeface="Microsoft YaHei" charset="-122"/>
              </a:rPr>
              <a:t>D</a:t>
            </a:r>
            <a:r>
              <a:rPr lang="zh-CN" altLang="en-US" sz="2400" dirty="0">
                <a:latin typeface="Microsoft YaHei" charset="-122"/>
                <a:ea typeface="Microsoft YaHei" charset="-122"/>
              </a:rPr>
              <a:t>）</a:t>
            </a:r>
          </a:p>
          <a:p>
            <a:pPr eaLnBrk="1" fontAlgn="t" hangingPunct="1">
              <a:lnSpc>
                <a:spcPct val="150000"/>
              </a:lnSpc>
            </a:pPr>
            <a:r>
              <a:rPr lang="en-US" altLang="zh-CN" sz="2400" dirty="0">
                <a:latin typeface="Microsoft YaHei" charset="-122"/>
                <a:ea typeface="Microsoft YaHei" charset="-122"/>
              </a:rPr>
              <a:t>A:</a:t>
            </a:r>
            <a:r>
              <a:rPr lang="zh-CN" altLang="en-US" sz="2400" dirty="0">
                <a:latin typeface="Microsoft YaHei" charset="-122"/>
                <a:ea typeface="Microsoft YaHei" charset="-122"/>
              </a:rPr>
              <a:t>上涨</a:t>
            </a:r>
          </a:p>
          <a:p>
            <a:pPr eaLnBrk="1" fontAlgn="t" hangingPunct="1">
              <a:lnSpc>
                <a:spcPct val="150000"/>
              </a:lnSpc>
            </a:pPr>
            <a:r>
              <a:rPr lang="en-US" altLang="zh-CN" sz="2400" dirty="0">
                <a:latin typeface="Microsoft YaHei" charset="-122"/>
                <a:ea typeface="Microsoft YaHei" charset="-122"/>
              </a:rPr>
              <a:t>B:</a:t>
            </a:r>
            <a:r>
              <a:rPr lang="zh-CN" altLang="en-US" sz="2400" dirty="0">
                <a:latin typeface="Microsoft YaHei" charset="-122"/>
                <a:ea typeface="Microsoft YaHei" charset="-122"/>
              </a:rPr>
              <a:t>下降</a:t>
            </a:r>
          </a:p>
          <a:p>
            <a:pPr eaLnBrk="1" fontAlgn="t" hangingPunct="1">
              <a:lnSpc>
                <a:spcPct val="150000"/>
              </a:lnSpc>
            </a:pPr>
            <a:r>
              <a:rPr lang="en-US" altLang="zh-CN" sz="2400" dirty="0">
                <a:latin typeface="Microsoft YaHei" charset="-122"/>
                <a:ea typeface="Microsoft YaHei" charset="-122"/>
              </a:rPr>
              <a:t>C:</a:t>
            </a:r>
            <a:r>
              <a:rPr lang="zh-CN" altLang="en-US" sz="2400" dirty="0">
                <a:latin typeface="Microsoft YaHei" charset="-122"/>
                <a:ea typeface="Microsoft YaHei" charset="-122"/>
              </a:rPr>
              <a:t>不变</a:t>
            </a:r>
          </a:p>
          <a:p>
            <a:pPr eaLnBrk="1" fontAlgn="t" hangingPunct="1">
              <a:lnSpc>
                <a:spcPct val="150000"/>
              </a:lnSpc>
            </a:pPr>
            <a:r>
              <a:rPr lang="en-US" altLang="zh-CN" sz="2400" dirty="0">
                <a:solidFill>
                  <a:srgbClr val="FF0000"/>
                </a:solidFill>
                <a:latin typeface="Microsoft YaHei" charset="-122"/>
                <a:ea typeface="Microsoft YaHei" charset="-122"/>
              </a:rPr>
              <a:t>D:</a:t>
            </a:r>
            <a:r>
              <a:rPr lang="zh-CN" altLang="en-US" sz="2400" dirty="0">
                <a:solidFill>
                  <a:srgbClr val="FF0000"/>
                </a:solidFill>
                <a:latin typeface="Microsoft YaHei" charset="-122"/>
                <a:ea typeface="Microsoft YaHei" charset="-122"/>
              </a:rPr>
              <a:t>不能确定如何变化</a:t>
            </a:r>
          </a:p>
        </p:txBody>
      </p:sp>
    </p:spTree>
    <p:extLst>
      <p:ext uri="{BB962C8B-B14F-4D97-AF65-F5344CB8AC3E}">
        <p14:creationId xmlns:p14="http://schemas.microsoft.com/office/powerpoint/2010/main" val="1205691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zh-CN" altLang="en-US" sz="2800">
                <a:latin typeface="Microsoft YaHei" charset="-122"/>
                <a:ea typeface="Microsoft YaHei" charset="-122"/>
              </a:rPr>
              <a:t>习题练习</a:t>
            </a:r>
          </a:p>
        </p:txBody>
      </p:sp>
      <p:sp>
        <p:nvSpPr>
          <p:cNvPr id="287746" name="文本框 6"/>
          <p:cNvSpPr txBox="1">
            <a:spLocks noChangeArrowheads="1"/>
          </p:cNvSpPr>
          <p:nvPr/>
        </p:nvSpPr>
        <p:spPr bwMode="auto">
          <a:xfrm>
            <a:off x="695325" y="1362075"/>
            <a:ext cx="10191750" cy="343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fontAlgn="t" hangingPunct="1">
              <a:lnSpc>
                <a:spcPct val="150000"/>
              </a:lnSpc>
            </a:pPr>
            <a:r>
              <a:rPr lang="zh-CN" altLang="en-US" sz="2400" dirty="0">
                <a:latin typeface="Microsoft YaHei" charset="-122"/>
                <a:ea typeface="Microsoft YaHei" charset="-122"/>
              </a:rPr>
              <a:t>如果在增加居民收入的同时，电视机的成本下降了，那么，电视机的价格将会（</a:t>
            </a:r>
            <a:r>
              <a:rPr lang="en-US" altLang="zh-CN" sz="2400" dirty="0">
                <a:solidFill>
                  <a:srgbClr val="FF0000"/>
                </a:solidFill>
                <a:latin typeface="Microsoft YaHei" charset="-122"/>
                <a:ea typeface="Microsoft YaHei" charset="-122"/>
              </a:rPr>
              <a:t>D</a:t>
            </a:r>
            <a:r>
              <a:rPr lang="zh-CN" altLang="en-US" sz="2400" dirty="0">
                <a:latin typeface="Microsoft YaHei" charset="-122"/>
                <a:ea typeface="Microsoft YaHei" charset="-122"/>
              </a:rPr>
              <a:t>）</a:t>
            </a:r>
          </a:p>
          <a:p>
            <a:pPr eaLnBrk="1" fontAlgn="t" hangingPunct="1">
              <a:lnSpc>
                <a:spcPct val="150000"/>
              </a:lnSpc>
            </a:pPr>
            <a:r>
              <a:rPr lang="en-US" altLang="zh-CN" sz="2400" dirty="0">
                <a:latin typeface="Microsoft YaHei" charset="-122"/>
                <a:ea typeface="Microsoft YaHei" charset="-122"/>
              </a:rPr>
              <a:t>A:</a:t>
            </a:r>
            <a:r>
              <a:rPr lang="zh-CN" altLang="en-US" sz="2400" dirty="0">
                <a:latin typeface="Microsoft YaHei" charset="-122"/>
                <a:ea typeface="Microsoft YaHei" charset="-122"/>
              </a:rPr>
              <a:t>上涨</a:t>
            </a:r>
          </a:p>
          <a:p>
            <a:pPr eaLnBrk="1" fontAlgn="t" hangingPunct="1">
              <a:lnSpc>
                <a:spcPct val="150000"/>
              </a:lnSpc>
            </a:pPr>
            <a:r>
              <a:rPr lang="en-US" altLang="zh-CN" sz="2400" dirty="0">
                <a:latin typeface="Microsoft YaHei" charset="-122"/>
                <a:ea typeface="Microsoft YaHei" charset="-122"/>
              </a:rPr>
              <a:t>B:</a:t>
            </a:r>
            <a:r>
              <a:rPr lang="zh-CN" altLang="en-US" sz="2400" dirty="0">
                <a:latin typeface="Microsoft YaHei" charset="-122"/>
                <a:ea typeface="Microsoft YaHei" charset="-122"/>
              </a:rPr>
              <a:t>下降</a:t>
            </a:r>
          </a:p>
          <a:p>
            <a:pPr eaLnBrk="1" fontAlgn="t" hangingPunct="1">
              <a:lnSpc>
                <a:spcPct val="150000"/>
              </a:lnSpc>
            </a:pPr>
            <a:r>
              <a:rPr lang="en-US" altLang="zh-CN" sz="2400" dirty="0">
                <a:latin typeface="Microsoft YaHei" charset="-122"/>
                <a:ea typeface="Microsoft YaHei" charset="-122"/>
              </a:rPr>
              <a:t>C:</a:t>
            </a:r>
            <a:r>
              <a:rPr lang="zh-CN" altLang="en-US" sz="2400" dirty="0">
                <a:latin typeface="Microsoft YaHei" charset="-122"/>
                <a:ea typeface="Microsoft YaHei" charset="-122"/>
              </a:rPr>
              <a:t>不变</a:t>
            </a:r>
          </a:p>
          <a:p>
            <a:pPr eaLnBrk="1" fontAlgn="t" hangingPunct="1">
              <a:lnSpc>
                <a:spcPct val="150000"/>
              </a:lnSpc>
            </a:pPr>
            <a:r>
              <a:rPr lang="en-US" altLang="zh-CN" sz="2400" dirty="0">
                <a:solidFill>
                  <a:srgbClr val="FF0000"/>
                </a:solidFill>
                <a:latin typeface="Microsoft YaHei" charset="-122"/>
                <a:ea typeface="Microsoft YaHei" charset="-122"/>
              </a:rPr>
              <a:t>D:</a:t>
            </a:r>
            <a:r>
              <a:rPr lang="zh-CN" altLang="en-US" sz="2400" dirty="0">
                <a:solidFill>
                  <a:srgbClr val="FF0000"/>
                </a:solidFill>
                <a:latin typeface="Microsoft YaHei" charset="-122"/>
                <a:ea typeface="Microsoft YaHei" charset="-122"/>
              </a:rPr>
              <a:t>不能确定如何变化</a:t>
            </a:r>
          </a:p>
        </p:txBody>
      </p:sp>
      <p:sp>
        <p:nvSpPr>
          <p:cNvPr id="2" name="矩形 1"/>
          <p:cNvSpPr/>
          <p:nvPr/>
        </p:nvSpPr>
        <p:spPr>
          <a:xfrm>
            <a:off x="2628900" y="908050"/>
            <a:ext cx="1778000" cy="6477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smtClean="0">
                <a:solidFill>
                  <a:schemeClr val="tx1"/>
                </a:solidFill>
                <a:latin typeface="微软雅黑" pitchFamily="34" charset="-122"/>
                <a:ea typeface="微软雅黑" pitchFamily="34" charset="-122"/>
              </a:rPr>
              <a:t>需求增加</a:t>
            </a:r>
            <a:endParaRPr lang="zh-CN" altLang="en-US" sz="2400" dirty="0">
              <a:solidFill>
                <a:schemeClr val="tx1"/>
              </a:solidFill>
              <a:latin typeface="微软雅黑" pitchFamily="34" charset="-122"/>
              <a:ea typeface="微软雅黑" pitchFamily="34" charset="-122"/>
            </a:endParaRPr>
          </a:p>
        </p:txBody>
      </p:sp>
      <p:sp>
        <p:nvSpPr>
          <p:cNvPr id="5" name="矩形 4"/>
          <p:cNvSpPr/>
          <p:nvPr/>
        </p:nvSpPr>
        <p:spPr>
          <a:xfrm>
            <a:off x="5791200" y="908050"/>
            <a:ext cx="1778000" cy="6477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dirty="0" smtClean="0">
                <a:solidFill>
                  <a:schemeClr val="tx1"/>
                </a:solidFill>
                <a:latin typeface="微软雅黑" pitchFamily="34" charset="-122"/>
                <a:ea typeface="微软雅黑" pitchFamily="34" charset="-122"/>
              </a:rPr>
              <a:t>供给增加</a:t>
            </a:r>
            <a:endParaRPr lang="zh-CN" altLang="en-US" sz="24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868928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699672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一、政府规定最低价格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4690422" y="4141780"/>
            <a:ext cx="2592572" cy="2592572"/>
          </a:xfrm>
          <a:prstGeom prst="rect">
            <a:avLst/>
          </a:prstGeom>
        </p:spPr>
      </p:pic>
    </p:spTree>
    <p:extLst>
      <p:ext uri="{BB962C8B-B14F-4D97-AF65-F5344CB8AC3E}">
        <p14:creationId xmlns:p14="http://schemas.microsoft.com/office/powerpoint/2010/main" val="1309419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一、政府规定最低价格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99246" y="2832180"/>
            <a:ext cx="10656325" cy="120032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最低价格：又称支持价格、价格下限。政府为了扶持某一行业的生产、保护生产者的利益而规定的</a:t>
            </a:r>
            <a:r>
              <a:rPr kumimoji="1" lang="zh-CN" altLang="en-US" sz="2400" dirty="0">
                <a:solidFill>
                  <a:srgbClr val="FF0000"/>
                </a:solidFill>
                <a:latin typeface="Microsoft YaHei" charset="-122"/>
                <a:ea typeface="Microsoft YaHei" charset="-122"/>
                <a:cs typeface="Microsoft YaHei" charset="-122"/>
              </a:rPr>
              <a:t>高于</a:t>
            </a:r>
            <a:r>
              <a:rPr kumimoji="1" lang="zh-CN" altLang="en-US" sz="2400" dirty="0">
                <a:latin typeface="Microsoft YaHei" charset="-122"/>
                <a:ea typeface="Microsoft YaHei" charset="-122"/>
                <a:cs typeface="Microsoft YaHei" charset="-122"/>
              </a:rPr>
              <a:t>该行业产品均衡价格的一种</a:t>
            </a:r>
            <a:r>
              <a:rPr kumimoji="1" lang="zh-CN" altLang="en-US" sz="2400" dirty="0">
                <a:solidFill>
                  <a:srgbClr val="FF0000"/>
                </a:solidFill>
                <a:latin typeface="Microsoft YaHei" charset="-122"/>
                <a:ea typeface="Microsoft YaHei" charset="-122"/>
                <a:cs typeface="Microsoft YaHei" charset="-122"/>
              </a:rPr>
              <a:t>非市场价格</a:t>
            </a:r>
            <a:r>
              <a:rPr kumimoji="1" lang="zh-CN" altLang="en-US" sz="2400" dirty="0">
                <a:latin typeface="Microsoft YaHei" charset="-122"/>
                <a:ea typeface="Microsoft YaHei" charset="-122"/>
                <a:cs typeface="Microsoft YaHei" charset="-122"/>
              </a:rPr>
              <a:t>。</a:t>
            </a:r>
          </a:p>
        </p:txBody>
      </p:sp>
      <p:pic>
        <p:nvPicPr>
          <p:cNvPr id="3" name="图片 2"/>
          <p:cNvPicPr>
            <a:picLocks noChangeAspect="1"/>
          </p:cNvPicPr>
          <p:nvPr/>
        </p:nvPicPr>
        <p:blipFill>
          <a:blip r:embed="rId8"/>
          <a:stretch>
            <a:fillRect/>
          </a:stretch>
        </p:blipFill>
        <p:spPr>
          <a:xfrm>
            <a:off x="4690422" y="4141780"/>
            <a:ext cx="2592572" cy="2592572"/>
          </a:xfrm>
          <a:prstGeom prst="rect">
            <a:avLst/>
          </a:prstGeom>
        </p:spPr>
      </p:pic>
    </p:spTree>
    <p:extLst>
      <p:ext uri="{BB962C8B-B14F-4D97-AF65-F5344CB8AC3E}">
        <p14:creationId xmlns:p14="http://schemas.microsoft.com/office/powerpoint/2010/main" val="1761776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一、政府规定最低价格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35450" y="2557508"/>
            <a:ext cx="10656325"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最低价格：又称支持价格、价格下限。政府为了扶持某一行业的生产、保护生产者的利益而规定的</a:t>
            </a:r>
            <a:r>
              <a:rPr kumimoji="1" lang="zh-CN" altLang="en-US" sz="2400" dirty="0">
                <a:solidFill>
                  <a:srgbClr val="FF0000"/>
                </a:solidFill>
                <a:latin typeface="Microsoft YaHei" charset="-122"/>
                <a:ea typeface="Microsoft YaHei" charset="-122"/>
                <a:cs typeface="Microsoft YaHei" charset="-122"/>
              </a:rPr>
              <a:t>高于</a:t>
            </a:r>
            <a:r>
              <a:rPr kumimoji="1" lang="zh-CN" altLang="en-US" sz="2400" dirty="0">
                <a:latin typeface="Microsoft YaHei" charset="-122"/>
                <a:ea typeface="Microsoft YaHei" charset="-122"/>
                <a:cs typeface="Microsoft YaHei" charset="-122"/>
              </a:rPr>
              <a:t>该行业产品均衡价格的一种</a:t>
            </a:r>
            <a:r>
              <a:rPr kumimoji="1" lang="zh-CN" altLang="en-US" sz="2400" dirty="0">
                <a:solidFill>
                  <a:srgbClr val="FF0000"/>
                </a:solidFill>
                <a:latin typeface="Microsoft YaHei" charset="-122"/>
                <a:ea typeface="Microsoft YaHei" charset="-122"/>
                <a:cs typeface="Microsoft YaHei" charset="-122"/>
              </a:rPr>
              <a:t>非市场价格</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例如：最低工资规定、粮食最低收购价，机票的最低折扣。</a:t>
            </a:r>
          </a:p>
        </p:txBody>
      </p:sp>
    </p:spTree>
    <p:extLst>
      <p:ext uri="{BB962C8B-B14F-4D97-AF65-F5344CB8AC3E}">
        <p14:creationId xmlns:p14="http://schemas.microsoft.com/office/powerpoint/2010/main" val="35401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2212" name="矩形 5"/>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222213" name="矩形 1"/>
          <p:cNvSpPr>
            <a:spLocks noChangeArrowheads="1"/>
          </p:cNvSpPr>
          <p:nvPr/>
        </p:nvSpPr>
        <p:spPr bwMode="auto">
          <a:xfrm>
            <a:off x="706438" y="2557463"/>
            <a:ext cx="114855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solidFill>
                  <a:srgbClr val="C00000"/>
                </a:solidFill>
                <a:latin typeface="Microsoft YaHei" charset="-122"/>
                <a:ea typeface="Microsoft YaHei" charset="-122"/>
              </a:rPr>
              <a:t>均衡价格：</a:t>
            </a:r>
            <a:r>
              <a:rPr lang="zh-CN" altLang="en-US" sz="2400" dirty="0">
                <a:latin typeface="Microsoft YaHei" charset="-122"/>
                <a:ea typeface="Microsoft YaHei" charset="-122"/>
              </a:rPr>
              <a:t>市场处于均衡状态时的价格。</a:t>
            </a:r>
            <a:endParaRPr lang="en-US" altLang="zh-CN" sz="2400" dirty="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均衡数量：</a:t>
            </a:r>
            <a:r>
              <a:rPr lang="zh-CN" altLang="en-US" sz="2400" dirty="0">
                <a:latin typeface="Microsoft YaHei" charset="-122"/>
                <a:ea typeface="Microsoft YaHei" charset="-122"/>
              </a:rPr>
              <a:t>与均衡价格相对应</a:t>
            </a:r>
            <a:r>
              <a:rPr lang="zh-CN" altLang="en-US" sz="2400" dirty="0" smtClean="0">
                <a:latin typeface="Microsoft YaHei" charset="-122"/>
                <a:ea typeface="Microsoft YaHei" charset="-122"/>
              </a:rPr>
              <a:t>的数量</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p:txBody>
      </p:sp>
      <p:pic>
        <p:nvPicPr>
          <p:cNvPr id="222214"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16613" y="3748088"/>
            <a:ext cx="44973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5" name="文本框 2"/>
          <p:cNvSpPr txBox="1">
            <a:spLocks noChangeArrowheads="1"/>
          </p:cNvSpPr>
          <p:nvPr/>
        </p:nvSpPr>
        <p:spPr bwMode="auto">
          <a:xfrm>
            <a:off x="5257800" y="4943475"/>
            <a:ext cx="1317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均衡价格</a:t>
            </a:r>
          </a:p>
        </p:txBody>
      </p:sp>
      <p:sp>
        <p:nvSpPr>
          <p:cNvPr id="12" name="椭圆 11"/>
          <p:cNvSpPr/>
          <p:nvPr/>
        </p:nvSpPr>
        <p:spPr>
          <a:xfrm>
            <a:off x="7656513" y="4995863"/>
            <a:ext cx="309562"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a:endParaRPr kumimoji="1" lang="zh-CN" altLang="en-US">
              <a:solidFill>
                <a:srgbClr val="FFFFFF"/>
              </a:solidFill>
            </a:endParaRPr>
          </a:p>
        </p:txBody>
      </p:sp>
      <p:sp>
        <p:nvSpPr>
          <p:cNvPr id="13" name="文本框 9"/>
          <p:cNvSpPr txBox="1">
            <a:spLocks noChangeArrowheads="1"/>
          </p:cNvSpPr>
          <p:nvPr/>
        </p:nvSpPr>
        <p:spPr bwMode="auto">
          <a:xfrm>
            <a:off x="6958013" y="6181725"/>
            <a:ext cx="1550987" cy="45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smtClean="0">
                <a:ea typeface="微软雅黑" charset="-122"/>
              </a:rPr>
              <a:t>均衡</a:t>
            </a:r>
            <a:r>
              <a:rPr kumimoji="1" lang="zh-CN" altLang="en-US" sz="2000" smtClean="0">
                <a:ea typeface="微软雅黑" charset="-122"/>
              </a:rPr>
              <a:t>数量</a:t>
            </a:r>
            <a:endParaRPr kumimoji="1" lang="zh-CN" altLang="en-US" sz="2000">
              <a:ea typeface="微软雅黑" charset="-122"/>
            </a:endParaRPr>
          </a:p>
        </p:txBody>
      </p:sp>
    </p:spTree>
    <p:extLst>
      <p:ext uri="{BB962C8B-B14F-4D97-AF65-F5344CB8AC3E}">
        <p14:creationId xmlns:p14="http://schemas.microsoft.com/office/powerpoint/2010/main" val="7210594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一、政府规定最低价格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28"/>
          <p:cNvGrpSpPr/>
          <p:nvPr/>
        </p:nvGrpSpPr>
        <p:grpSpPr>
          <a:xfrm>
            <a:off x="6826921" y="2282364"/>
            <a:ext cx="4907600" cy="3169828"/>
            <a:chOff x="3254" y="3576"/>
            <a:chExt cx="8657" cy="5204"/>
          </a:xfrm>
        </p:grpSpPr>
        <p:grpSp>
          <p:nvGrpSpPr>
            <p:cNvPr id="26" name="组合 18"/>
            <p:cNvGrpSpPr/>
            <p:nvPr/>
          </p:nvGrpSpPr>
          <p:grpSpPr>
            <a:xfrm>
              <a:off x="3254" y="3576"/>
              <a:ext cx="8657" cy="5204"/>
              <a:chOff x="1409" y="5868"/>
              <a:chExt cx="7515" cy="3904"/>
            </a:xfrm>
          </p:grpSpPr>
          <p:cxnSp>
            <p:nvCxnSpPr>
              <p:cNvPr id="30" name="直接箭头连接符 2"/>
              <p:cNvCxnSpPr/>
              <p:nvPr/>
            </p:nvCxnSpPr>
            <p:spPr>
              <a:xfrm>
                <a:off x="2116" y="9604"/>
                <a:ext cx="4674" cy="0"/>
              </a:xfrm>
              <a:prstGeom prst="straightConnector1">
                <a:avLst/>
              </a:prstGeom>
              <a:ln>
                <a:solidFill>
                  <a:schemeClr val="tx1"/>
                </a:solidFill>
                <a:tailEnd type="arrow" w="med" len="med"/>
              </a:ln>
            </p:spPr>
            <p:style>
              <a:lnRef idx="1">
                <a:schemeClr val="dk1"/>
              </a:lnRef>
              <a:fillRef idx="0">
                <a:schemeClr val="dk1"/>
              </a:fillRef>
              <a:effectRef idx="0">
                <a:schemeClr val="dk1"/>
              </a:effectRef>
              <a:fontRef idx="minor">
                <a:schemeClr val="tx1"/>
              </a:fontRef>
            </p:style>
          </p:cxnSp>
          <p:cxnSp>
            <p:nvCxnSpPr>
              <p:cNvPr id="31" name="直接箭头连接符 6"/>
              <p:cNvCxnSpPr/>
              <p:nvPr/>
            </p:nvCxnSpPr>
            <p:spPr>
              <a:xfrm flipV="1">
                <a:off x="2137" y="5890"/>
                <a:ext cx="0" cy="3692"/>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7"/>
              <p:cNvCxnSpPr/>
              <p:nvPr/>
            </p:nvCxnSpPr>
            <p:spPr>
              <a:xfrm flipH="1">
                <a:off x="2761" y="7107"/>
                <a:ext cx="4606" cy="1541"/>
              </a:xfrm>
              <a:prstGeom prst="line">
                <a:avLst/>
              </a:prstGeom>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409" y="5868"/>
                <a:ext cx="848" cy="417"/>
              </a:xfrm>
              <a:prstGeom prst="rect">
                <a:avLst/>
              </a:prstGeom>
              <a:noFill/>
            </p:spPr>
            <p:txBody>
              <a:bodyPr wrap="square" rtlCol="0">
                <a:spAutoFit/>
              </a:bodyPr>
              <a:lstStyle/>
              <a:p>
                <a:r>
                  <a:rPr lang="en-US" altLang="zh-CN" sz="1600" dirty="0" smtClean="0">
                    <a:latin typeface="Microsoft YaHei" charset="-122"/>
                    <a:ea typeface="Microsoft YaHei" charset="-122"/>
                    <a:cs typeface="Microsoft YaHei" charset="-122"/>
                  </a:rPr>
                  <a:t>P</a:t>
                </a:r>
                <a:endParaRPr lang="zh-CN" altLang="en-US" sz="1600" dirty="0">
                  <a:latin typeface="Microsoft YaHei" charset="-122"/>
                  <a:ea typeface="Microsoft YaHei" charset="-122"/>
                  <a:cs typeface="Microsoft YaHei" charset="-122"/>
                </a:endParaRPr>
              </a:p>
            </p:txBody>
          </p:sp>
          <p:sp>
            <p:nvSpPr>
              <p:cNvPr id="34" name="文本框 33"/>
              <p:cNvSpPr txBox="1"/>
              <p:nvPr/>
            </p:nvSpPr>
            <p:spPr>
              <a:xfrm>
                <a:off x="6820" y="9355"/>
                <a:ext cx="848" cy="417"/>
              </a:xfrm>
              <a:prstGeom prst="rect">
                <a:avLst/>
              </a:prstGeom>
              <a:noFill/>
            </p:spPr>
            <p:txBody>
              <a:bodyPr wrap="square" rtlCol="0">
                <a:spAutoFit/>
              </a:bodyPr>
              <a:lstStyle/>
              <a:p>
                <a:r>
                  <a:rPr lang="en-US" altLang="zh-CN" sz="1600" dirty="0" smtClean="0">
                    <a:latin typeface="Microsoft YaHei" charset="-122"/>
                    <a:ea typeface="Microsoft YaHei" charset="-122"/>
                    <a:cs typeface="Microsoft YaHei" charset="-122"/>
                  </a:rPr>
                  <a:t>Q</a:t>
                </a:r>
                <a:endParaRPr lang="zh-CN" altLang="en-US" sz="1600" dirty="0">
                  <a:latin typeface="Microsoft YaHei" charset="-122"/>
                  <a:ea typeface="Microsoft YaHei" charset="-122"/>
                  <a:cs typeface="Microsoft YaHei" charset="-122"/>
                </a:endParaRPr>
              </a:p>
            </p:txBody>
          </p:sp>
          <p:sp>
            <p:nvSpPr>
              <p:cNvPr id="35" name="文本框 34"/>
              <p:cNvSpPr txBox="1"/>
              <p:nvPr/>
            </p:nvSpPr>
            <p:spPr>
              <a:xfrm>
                <a:off x="7244" y="6839"/>
                <a:ext cx="1680" cy="417"/>
              </a:xfrm>
              <a:prstGeom prst="rect">
                <a:avLst/>
              </a:prstGeom>
              <a:noFill/>
            </p:spPr>
            <p:txBody>
              <a:bodyPr wrap="square" rtlCol="0">
                <a:spAutoFit/>
              </a:bodyPr>
              <a:lstStyle/>
              <a:p>
                <a:r>
                  <a:rPr lang="zh-CN" altLang="en-US" sz="1600" dirty="0" smtClean="0">
                    <a:latin typeface="Microsoft YaHei" charset="-122"/>
                    <a:ea typeface="Microsoft YaHei" charset="-122"/>
                    <a:cs typeface="Microsoft YaHei" charset="-122"/>
                  </a:rPr>
                  <a:t>供给曲线</a:t>
                </a:r>
                <a:endParaRPr lang="zh-CN" altLang="en-US" sz="1600" dirty="0">
                  <a:latin typeface="Microsoft YaHei" charset="-122"/>
                  <a:ea typeface="Microsoft YaHei" charset="-122"/>
                  <a:cs typeface="Microsoft YaHei" charset="-122"/>
                </a:endParaRPr>
              </a:p>
            </p:txBody>
          </p:sp>
        </p:grpSp>
        <p:cxnSp>
          <p:nvCxnSpPr>
            <p:cNvPr id="27" name="直接连接符 4"/>
            <p:cNvCxnSpPr/>
            <p:nvPr/>
          </p:nvCxnSpPr>
          <p:spPr>
            <a:xfrm>
              <a:off x="4953" y="5071"/>
              <a:ext cx="4804" cy="2496"/>
            </a:xfrm>
            <a:prstGeom prst="line">
              <a:avLst/>
            </a:prstGeom>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9507" y="7641"/>
              <a:ext cx="1774" cy="556"/>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需求曲线</a:t>
              </a:r>
              <a:endParaRPr lang="zh-CN" altLang="en-US" sz="1600" dirty="0">
                <a:latin typeface="Microsoft YaHei" charset="-122"/>
                <a:ea typeface="Microsoft YaHei" charset="-122"/>
                <a:cs typeface="Microsoft YaHei" charset="-122"/>
              </a:endParaRPr>
            </a:p>
          </p:txBody>
        </p:sp>
        <p:sp>
          <p:nvSpPr>
            <p:cNvPr id="29" name="椭圆 28"/>
            <p:cNvSpPr/>
            <p:nvPr/>
          </p:nvSpPr>
          <p:spPr>
            <a:xfrm flipH="1">
              <a:off x="7235" y="6199"/>
              <a:ext cx="120" cy="23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icrosoft YaHei" charset="-122"/>
                <a:ea typeface="Microsoft YaHei" charset="-122"/>
                <a:cs typeface="Microsoft YaHei" charset="-122"/>
              </a:endParaRPr>
            </a:p>
          </p:txBody>
        </p:sp>
      </p:grpSp>
      <p:cxnSp>
        <p:nvCxnSpPr>
          <p:cNvPr id="14" name="直接连接符 12"/>
          <p:cNvCxnSpPr>
            <a:stCxn id="31" idx="2"/>
          </p:cNvCxnSpPr>
          <p:nvPr/>
        </p:nvCxnSpPr>
        <p:spPr>
          <a:xfrm flipH="1">
            <a:off x="7302448" y="3952859"/>
            <a:ext cx="1849305" cy="7278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623164" y="3870250"/>
            <a:ext cx="143833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均衡价格</a:t>
            </a:r>
          </a:p>
        </p:txBody>
      </p:sp>
      <p:cxnSp>
        <p:nvCxnSpPr>
          <p:cNvPr id="7" name="直线连接符 6"/>
          <p:cNvCxnSpPr/>
          <p:nvPr/>
        </p:nvCxnSpPr>
        <p:spPr>
          <a:xfrm flipV="1">
            <a:off x="7302448" y="3551274"/>
            <a:ext cx="3450213" cy="42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620350" y="3409139"/>
            <a:ext cx="143833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价格下限</a:t>
            </a:r>
          </a:p>
        </p:txBody>
      </p:sp>
      <p:cxnSp>
        <p:nvCxnSpPr>
          <p:cNvPr id="37" name="直接连接符 16"/>
          <p:cNvCxnSpPr/>
          <p:nvPr/>
        </p:nvCxnSpPr>
        <p:spPr>
          <a:xfrm>
            <a:off x="8495565" y="3646497"/>
            <a:ext cx="31146" cy="168650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9" name="直接连接符 16"/>
          <p:cNvCxnSpPr/>
          <p:nvPr/>
        </p:nvCxnSpPr>
        <p:spPr>
          <a:xfrm>
            <a:off x="10053106" y="3629465"/>
            <a:ext cx="31146" cy="168650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652953" y="5742276"/>
            <a:ext cx="688020" cy="400110"/>
          </a:xfrm>
          <a:prstGeom prst="rect">
            <a:avLst/>
          </a:prstGeom>
          <a:noFill/>
        </p:spPr>
        <p:txBody>
          <a:bodyPr wrap="square" rtlCol="0">
            <a:spAutoFit/>
          </a:bodyPr>
          <a:lstStyle/>
          <a:p>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S</a:t>
            </a:r>
            <a:endParaRPr kumimoji="1" lang="zh-CN" altLang="en-US" sz="2000" baseline="-25000" dirty="0">
              <a:latin typeface="Microsoft YaHei" charset="-122"/>
              <a:ea typeface="Microsoft YaHei" charset="-122"/>
              <a:cs typeface="Microsoft YaHei" charset="-122"/>
            </a:endParaRPr>
          </a:p>
        </p:txBody>
      </p:sp>
      <p:sp>
        <p:nvSpPr>
          <p:cNvPr id="41" name="文本框 40"/>
          <p:cNvSpPr txBox="1"/>
          <p:nvPr/>
        </p:nvSpPr>
        <p:spPr>
          <a:xfrm>
            <a:off x="8176574" y="5778047"/>
            <a:ext cx="688020" cy="400110"/>
          </a:xfrm>
          <a:prstGeom prst="rect">
            <a:avLst/>
          </a:prstGeom>
          <a:noFill/>
        </p:spPr>
        <p:txBody>
          <a:bodyPr wrap="square" rtlCol="0">
            <a:spAutoFit/>
          </a:bodyPr>
          <a:lstStyle/>
          <a:p>
            <a:r>
              <a:rPr kumimoji="1" lang="en-US" altLang="zh-CN" sz="2000" dirty="0" err="1">
                <a:latin typeface="Microsoft YaHei" charset="-122"/>
                <a:ea typeface="Microsoft YaHei" charset="-122"/>
                <a:cs typeface="Microsoft YaHei" charset="-122"/>
              </a:rPr>
              <a:t>Q</a:t>
            </a:r>
            <a:r>
              <a:rPr kumimoji="1" lang="en-US" altLang="zh-CN" sz="2000" baseline="-25000" dirty="0" err="1">
                <a:latin typeface="Microsoft YaHei" charset="-122"/>
                <a:ea typeface="Microsoft YaHei" charset="-122"/>
                <a:cs typeface="Microsoft YaHei" charset="-122"/>
              </a:rPr>
              <a:t>d</a:t>
            </a:r>
            <a:endParaRPr kumimoji="1" lang="zh-CN" altLang="en-US" sz="2000" baseline="-25000" dirty="0">
              <a:latin typeface="Microsoft YaHei" charset="-122"/>
              <a:ea typeface="Microsoft YaHei" charset="-122"/>
              <a:cs typeface="Microsoft YaHei" charset="-122"/>
            </a:endParaRPr>
          </a:p>
        </p:txBody>
      </p:sp>
      <p:sp>
        <p:nvSpPr>
          <p:cNvPr id="42" name="文本框 41"/>
          <p:cNvSpPr txBox="1"/>
          <p:nvPr/>
        </p:nvSpPr>
        <p:spPr>
          <a:xfrm>
            <a:off x="8864594" y="2992934"/>
            <a:ext cx="878597" cy="400110"/>
          </a:xfrm>
          <a:prstGeom prst="rect">
            <a:avLst/>
          </a:prstGeom>
          <a:noFill/>
        </p:spPr>
        <p:txBody>
          <a:bodyPr wrap="square" rtlCol="0">
            <a:spAutoFit/>
          </a:bodyPr>
          <a:lstStyle/>
          <a:p>
            <a:r>
              <a:rPr kumimoji="1" lang="zh-CN" altLang="en-US" sz="2000">
                <a:latin typeface="Microsoft YaHei" charset="-122"/>
                <a:ea typeface="Microsoft YaHei" charset="-122"/>
                <a:cs typeface="Microsoft YaHei" charset="-122"/>
              </a:rPr>
              <a:t>过剩</a:t>
            </a:r>
            <a:endParaRPr kumimoji="1" lang="zh-CN" altLang="en-US" sz="2000" dirty="0">
              <a:latin typeface="Microsoft YaHei" charset="-122"/>
              <a:ea typeface="Microsoft YaHei" charset="-122"/>
              <a:cs typeface="Microsoft YaHei" charset="-122"/>
            </a:endParaRPr>
          </a:p>
        </p:txBody>
      </p:sp>
      <p:sp>
        <p:nvSpPr>
          <p:cNvPr id="43" name="文本框 42"/>
          <p:cNvSpPr txBox="1"/>
          <p:nvPr/>
        </p:nvSpPr>
        <p:spPr>
          <a:xfrm>
            <a:off x="635451" y="2557508"/>
            <a:ext cx="485273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价格下限高于均衡价格：</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市场需求为</a:t>
            </a:r>
            <a:r>
              <a:rPr kumimoji="1" lang="en-US" altLang="zh-CN" sz="2400" dirty="0" err="1">
                <a:latin typeface="Microsoft YaHei" charset="-122"/>
                <a:ea typeface="Microsoft YaHei" charset="-122"/>
                <a:cs typeface="Microsoft YaHei" charset="-122"/>
              </a:rPr>
              <a:t>Q</a:t>
            </a:r>
            <a:r>
              <a:rPr kumimoji="1" lang="en-US" altLang="zh-CN" sz="2400" baseline="-25000" dirty="0" err="1">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，市场供给为</a:t>
            </a:r>
            <a:r>
              <a:rPr kumimoji="1" lang="en-US" altLang="zh-CN" sz="2400" dirty="0">
                <a:latin typeface="Microsoft YaHei" charset="-122"/>
                <a:ea typeface="Microsoft YaHei" charset="-122"/>
                <a:cs typeface="Microsoft YaHei" charset="-122"/>
              </a:rPr>
              <a:t>Q</a:t>
            </a:r>
            <a:r>
              <a:rPr kumimoji="1" lang="en-US" altLang="zh-CN" sz="2400" baseline="-25000" dirty="0">
                <a:latin typeface="Microsoft YaHei" charset="-122"/>
                <a:ea typeface="Microsoft YaHei" charset="-122"/>
                <a:cs typeface="Microsoft YaHei" charset="-122"/>
              </a:rPr>
              <a:t>s</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err="1">
                <a:latin typeface="Microsoft YaHei" charset="-122"/>
                <a:ea typeface="Microsoft YaHei" charset="-122"/>
                <a:cs typeface="Microsoft YaHei" charset="-122"/>
              </a:rPr>
              <a:t>Q</a:t>
            </a:r>
            <a:r>
              <a:rPr kumimoji="1" lang="en-US" altLang="zh-CN" sz="2400" baseline="-25000" dirty="0" err="1">
                <a:latin typeface="Microsoft YaHei" charset="-122"/>
                <a:ea typeface="Microsoft YaHei" charset="-122"/>
                <a:cs typeface="Microsoft YaHei" charset="-122"/>
              </a:rPr>
              <a:t>d</a:t>
            </a:r>
            <a:r>
              <a:rPr kumimoji="1" lang="en-US" altLang="zh-CN" sz="2400" baseline="-25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Q</a:t>
            </a:r>
            <a:r>
              <a:rPr kumimoji="1" lang="en-US" altLang="zh-CN" sz="2400" baseline="-25000" dirty="0">
                <a:latin typeface="Microsoft YaHei" charset="-122"/>
                <a:ea typeface="Microsoft YaHei" charset="-122"/>
                <a:cs typeface="Microsoft YaHei" charset="-122"/>
              </a:rPr>
              <a:t>s</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后果：导致了</a:t>
            </a:r>
            <a:r>
              <a:rPr kumimoji="1" lang="zh-CN" altLang="en-US" sz="2400" dirty="0">
                <a:solidFill>
                  <a:srgbClr val="FF0000"/>
                </a:solidFill>
                <a:latin typeface="Microsoft YaHei" charset="-122"/>
                <a:ea typeface="Microsoft YaHei" charset="-122"/>
                <a:cs typeface="Microsoft YaHei" charset="-122"/>
              </a:rPr>
              <a:t>供给过剩</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0623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二、政府规定最高价格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33973"/>
            <a:ext cx="1954381"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2.3.3.2</a:t>
            </a:r>
            <a:r>
              <a:rPr lang="zh-CN" altLang="en-US" sz="1200" dirty="0">
                <a:solidFill>
                  <a:schemeClr val="bg1">
                    <a:lumMod val="75000"/>
                  </a:schemeClr>
                </a:solidFill>
                <a:latin typeface="SimSun" charset="-122"/>
                <a:ea typeface="SimSun" charset="-122"/>
                <a:cs typeface="SimSun" charset="-122"/>
              </a:rPr>
              <a:t>政府规定最高价格</a:t>
            </a:r>
          </a:p>
        </p:txBody>
      </p:sp>
      <p:pic>
        <p:nvPicPr>
          <p:cNvPr id="64514" name="Picture 2" descr="https://timgsa.baidu.com/timg?image&amp;quality=80&amp;size=b9999_10000&amp;sec=1577532184098&amp;di=14ac9ed01131e945bf2b5f77df535443&amp;imgtype=0&amp;src=http%3A%2F%2Fimgs.bzw315.com%2FUploadFiles%2Fimage%2FNews%2F20160317171606_1186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886" y="4573457"/>
            <a:ext cx="3440547" cy="177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48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二、政府规定最高价格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699246" y="2832180"/>
            <a:ext cx="1023102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最高价格：又称限制价格、价格上限。是指</a:t>
            </a:r>
            <a:r>
              <a:rPr kumimoji="1" lang="zh-CN" altLang="en-US" sz="2400" dirty="0">
                <a:solidFill>
                  <a:srgbClr val="FF0000"/>
                </a:solidFill>
                <a:latin typeface="Microsoft YaHei" charset="-122"/>
                <a:ea typeface="Microsoft YaHei" charset="-122"/>
                <a:cs typeface="Microsoft YaHei" charset="-122"/>
              </a:rPr>
              <a:t>政府</a:t>
            </a:r>
            <a:r>
              <a:rPr kumimoji="1" lang="zh-CN" altLang="en-US" sz="2400" dirty="0">
                <a:latin typeface="Microsoft YaHei" charset="-122"/>
                <a:ea typeface="Microsoft YaHei" charset="-122"/>
                <a:cs typeface="Microsoft YaHei" charset="-122"/>
              </a:rPr>
              <a:t>为了防止某些生活必需品的物价上涨而规定了</a:t>
            </a:r>
            <a:r>
              <a:rPr kumimoji="1" lang="zh-CN" altLang="en-US" sz="2400" dirty="0">
                <a:solidFill>
                  <a:srgbClr val="FF0000"/>
                </a:solidFill>
                <a:latin typeface="Microsoft YaHei" charset="-122"/>
                <a:ea typeface="Microsoft YaHei" charset="-122"/>
                <a:cs typeface="Microsoft YaHei" charset="-122"/>
              </a:rPr>
              <a:t>低于</a:t>
            </a:r>
            <a:r>
              <a:rPr kumimoji="1" lang="zh-CN" altLang="en-US" sz="2400" dirty="0">
                <a:latin typeface="Microsoft YaHei" charset="-122"/>
                <a:ea typeface="Microsoft YaHei" charset="-122"/>
                <a:cs typeface="Microsoft YaHei" charset="-122"/>
              </a:rPr>
              <a:t>这些物品的</a:t>
            </a:r>
            <a:r>
              <a:rPr kumimoji="1" lang="zh-CN" altLang="en-US" sz="2400" dirty="0">
                <a:solidFill>
                  <a:srgbClr val="FF0000"/>
                </a:solidFill>
                <a:latin typeface="Microsoft YaHei" charset="-122"/>
                <a:ea typeface="Microsoft YaHei" charset="-122"/>
                <a:cs typeface="Microsoft YaHei" charset="-122"/>
              </a:rPr>
              <a:t>均衡价格</a:t>
            </a:r>
            <a:r>
              <a:rPr kumimoji="1" lang="zh-CN" altLang="en-US" sz="2400" dirty="0">
                <a:latin typeface="Microsoft YaHei" charset="-122"/>
                <a:ea typeface="Microsoft YaHei" charset="-122"/>
                <a:cs typeface="Microsoft YaHei" charset="-122"/>
              </a:rPr>
              <a:t>的价格，即规定最高价格。</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例如：经济适用房</a:t>
            </a:r>
          </a:p>
        </p:txBody>
      </p:sp>
      <p:sp>
        <p:nvSpPr>
          <p:cNvPr id="2" name="矩形 1"/>
          <p:cNvSpPr/>
          <p:nvPr/>
        </p:nvSpPr>
        <p:spPr>
          <a:xfrm>
            <a:off x="0" y="33973"/>
            <a:ext cx="1954381"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2.3.3.2</a:t>
            </a:r>
            <a:r>
              <a:rPr lang="zh-CN" altLang="en-US" sz="1200" dirty="0">
                <a:solidFill>
                  <a:schemeClr val="bg1">
                    <a:lumMod val="75000"/>
                  </a:schemeClr>
                </a:solidFill>
                <a:latin typeface="SimSun" charset="-122"/>
                <a:ea typeface="SimSun" charset="-122"/>
                <a:cs typeface="SimSun" charset="-122"/>
              </a:rPr>
              <a:t>政府规定最高价格</a:t>
            </a:r>
          </a:p>
        </p:txBody>
      </p:sp>
      <p:pic>
        <p:nvPicPr>
          <p:cNvPr id="7" name="Picture 2" descr="https://timgsa.baidu.com/timg?image&amp;quality=80&amp;size=b9999_10000&amp;sec=1577532184098&amp;di=14ac9ed01131e945bf2b5f77df535443&amp;imgtype=0&amp;src=http%3A%2F%2Fimgs.bzw315.com%2FUploadFiles%2Fimage%2FNews%2F20160317171606_1186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886" y="4573457"/>
            <a:ext cx="3440547" cy="177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41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2.3.3</a:t>
            </a:r>
            <a:r>
              <a:rPr lang="zh-CN" altLang="en-US" sz="2800" dirty="0">
                <a:latin typeface="Microsoft YaHei" charset="-122"/>
                <a:ea typeface="Microsoft YaHei" charset="-122"/>
                <a:cs typeface="Microsoft YaHei" charset="-122"/>
              </a:rPr>
              <a:t>价格管制对市场均衡的影响</a:t>
            </a:r>
          </a:p>
        </p:txBody>
      </p:sp>
      <p:sp>
        <p:nvSpPr>
          <p:cNvPr id="17" name="圆角矩形 16"/>
          <p:cNvSpPr/>
          <p:nvPr/>
        </p:nvSpPr>
        <p:spPr>
          <a:xfrm>
            <a:off x="334127" y="1676667"/>
            <a:ext cx="533156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二、政府规定最高价格</a:t>
            </a:r>
          </a:p>
        </p:txBody>
      </p:sp>
      <p:graphicFrame>
        <p:nvGraphicFramePr>
          <p:cNvPr id="11" name="图表 10"/>
          <p:cNvGraphicFramePr/>
          <p:nvPr>
            <p:extLst/>
          </p:nvPr>
        </p:nvGraphicFramePr>
        <p:xfrm>
          <a:off x="8165433" y="-131540"/>
          <a:ext cx="4797060" cy="197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组合 28"/>
          <p:cNvGrpSpPr/>
          <p:nvPr/>
        </p:nvGrpSpPr>
        <p:grpSpPr>
          <a:xfrm>
            <a:off x="6550277" y="2282364"/>
            <a:ext cx="5095242" cy="3169828"/>
            <a:chOff x="2766" y="3576"/>
            <a:chExt cx="8988" cy="5204"/>
          </a:xfrm>
        </p:grpSpPr>
        <p:grpSp>
          <p:nvGrpSpPr>
            <p:cNvPr id="7" name="组合 18"/>
            <p:cNvGrpSpPr/>
            <p:nvPr/>
          </p:nvGrpSpPr>
          <p:grpSpPr>
            <a:xfrm>
              <a:off x="2766" y="3576"/>
              <a:ext cx="8988" cy="5204"/>
              <a:chOff x="985" y="5868"/>
              <a:chExt cx="7803" cy="3904"/>
            </a:xfrm>
          </p:grpSpPr>
          <p:cxnSp>
            <p:nvCxnSpPr>
              <p:cNvPr id="13" name="直接箭头连接符 2"/>
              <p:cNvCxnSpPr/>
              <p:nvPr/>
            </p:nvCxnSpPr>
            <p:spPr>
              <a:xfrm>
                <a:off x="2116" y="9604"/>
                <a:ext cx="4674" cy="0"/>
              </a:xfrm>
              <a:prstGeom prst="straightConnector1">
                <a:avLst/>
              </a:prstGeom>
              <a:ln>
                <a:solidFill>
                  <a:schemeClr val="tx1"/>
                </a:solidFill>
                <a:tailEnd type="arrow" w="med" len="med"/>
              </a:ln>
            </p:spPr>
            <p:style>
              <a:lnRef idx="1">
                <a:schemeClr val="dk1"/>
              </a:lnRef>
              <a:fillRef idx="0">
                <a:schemeClr val="dk1"/>
              </a:fillRef>
              <a:effectRef idx="0">
                <a:schemeClr val="dk1"/>
              </a:effectRef>
              <a:fontRef idx="minor">
                <a:schemeClr val="tx1"/>
              </a:fontRef>
            </p:style>
          </p:cxnSp>
          <p:cxnSp>
            <p:nvCxnSpPr>
              <p:cNvPr id="14" name="直接箭头连接符 6"/>
              <p:cNvCxnSpPr/>
              <p:nvPr/>
            </p:nvCxnSpPr>
            <p:spPr>
              <a:xfrm flipV="1">
                <a:off x="2137" y="5890"/>
                <a:ext cx="0" cy="3692"/>
              </a:xfrm>
              <a:prstGeom prst="straightConnector1">
                <a:avLst/>
              </a:prstGeom>
              <a:ln w="127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直接连接符 7"/>
              <p:cNvCxnSpPr/>
              <p:nvPr/>
            </p:nvCxnSpPr>
            <p:spPr>
              <a:xfrm flipH="1">
                <a:off x="2761" y="7107"/>
                <a:ext cx="4606" cy="1541"/>
              </a:xfrm>
              <a:prstGeom prst="line">
                <a:avLst/>
              </a:prstGeom>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985" y="5868"/>
                <a:ext cx="848" cy="417"/>
              </a:xfrm>
              <a:prstGeom prst="rect">
                <a:avLst/>
              </a:prstGeom>
              <a:noFill/>
            </p:spPr>
            <p:txBody>
              <a:bodyPr wrap="square" rtlCol="0">
                <a:spAutoFit/>
              </a:bodyPr>
              <a:lstStyle/>
              <a:p>
                <a:r>
                  <a:rPr lang="en-US" altLang="zh-CN" sz="1600" dirty="0" smtClean="0">
                    <a:latin typeface="Microsoft YaHei" charset="-122"/>
                    <a:ea typeface="Microsoft YaHei" charset="-122"/>
                    <a:cs typeface="Microsoft YaHei" charset="-122"/>
                  </a:rPr>
                  <a:t>P</a:t>
                </a:r>
                <a:endParaRPr lang="zh-CN" altLang="en-US" sz="1600" dirty="0">
                  <a:latin typeface="Microsoft YaHei" charset="-122"/>
                  <a:ea typeface="Microsoft YaHei" charset="-122"/>
                  <a:cs typeface="Microsoft YaHei" charset="-122"/>
                </a:endParaRPr>
              </a:p>
            </p:txBody>
          </p:sp>
          <p:sp>
            <p:nvSpPr>
              <p:cNvPr id="18" name="文本框 17"/>
              <p:cNvSpPr txBox="1"/>
              <p:nvPr/>
            </p:nvSpPr>
            <p:spPr>
              <a:xfrm>
                <a:off x="6820" y="9355"/>
                <a:ext cx="848" cy="417"/>
              </a:xfrm>
              <a:prstGeom prst="rect">
                <a:avLst/>
              </a:prstGeom>
              <a:noFill/>
            </p:spPr>
            <p:txBody>
              <a:bodyPr wrap="square" rtlCol="0">
                <a:spAutoFit/>
              </a:bodyPr>
              <a:lstStyle/>
              <a:p>
                <a:r>
                  <a:rPr lang="en-US" altLang="zh-CN" sz="1600" dirty="0" smtClean="0">
                    <a:latin typeface="Microsoft YaHei" charset="-122"/>
                    <a:ea typeface="Microsoft YaHei" charset="-122"/>
                    <a:cs typeface="Microsoft YaHei" charset="-122"/>
                  </a:rPr>
                  <a:t>Q</a:t>
                </a:r>
                <a:endParaRPr lang="zh-CN" altLang="en-US" sz="1600" dirty="0">
                  <a:latin typeface="Microsoft YaHei" charset="-122"/>
                  <a:ea typeface="Microsoft YaHei" charset="-122"/>
                  <a:cs typeface="Microsoft YaHei" charset="-122"/>
                </a:endParaRPr>
              </a:p>
            </p:txBody>
          </p:sp>
          <p:sp>
            <p:nvSpPr>
              <p:cNvPr id="19" name="文本框 18"/>
              <p:cNvSpPr txBox="1"/>
              <p:nvPr/>
            </p:nvSpPr>
            <p:spPr>
              <a:xfrm>
                <a:off x="7244" y="6839"/>
                <a:ext cx="1544" cy="417"/>
              </a:xfrm>
              <a:prstGeom prst="rect">
                <a:avLst/>
              </a:prstGeom>
              <a:noFill/>
            </p:spPr>
            <p:txBody>
              <a:bodyPr wrap="square" rtlCol="0">
                <a:spAutoFit/>
              </a:bodyPr>
              <a:lstStyle/>
              <a:p>
                <a:r>
                  <a:rPr lang="zh-CN" altLang="en-US" sz="1600" dirty="0" smtClean="0">
                    <a:latin typeface="Microsoft YaHei" charset="-122"/>
                    <a:ea typeface="Microsoft YaHei" charset="-122"/>
                    <a:cs typeface="Microsoft YaHei" charset="-122"/>
                  </a:rPr>
                  <a:t>供给曲线</a:t>
                </a:r>
                <a:endParaRPr lang="zh-CN" altLang="en-US" sz="1600" dirty="0">
                  <a:latin typeface="Microsoft YaHei" charset="-122"/>
                  <a:ea typeface="Microsoft YaHei" charset="-122"/>
                  <a:cs typeface="Microsoft YaHei" charset="-122"/>
                </a:endParaRPr>
              </a:p>
            </p:txBody>
          </p:sp>
        </p:grpSp>
        <p:cxnSp>
          <p:nvCxnSpPr>
            <p:cNvPr id="9" name="直接连接符 4"/>
            <p:cNvCxnSpPr/>
            <p:nvPr/>
          </p:nvCxnSpPr>
          <p:spPr>
            <a:xfrm>
              <a:off x="4953" y="5071"/>
              <a:ext cx="4804" cy="2496"/>
            </a:xfrm>
            <a:prstGeom prst="line">
              <a:avLst/>
            </a:prstGeom>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9757" y="7388"/>
              <a:ext cx="1774" cy="556"/>
            </a:xfrm>
            <a:prstGeom prst="rect">
              <a:avLst/>
            </a:prstGeom>
            <a:noFill/>
          </p:spPr>
          <p:txBody>
            <a:bodyPr wrap="none" rtlCol="0">
              <a:spAutoFit/>
            </a:bodyPr>
            <a:lstStyle/>
            <a:p>
              <a:r>
                <a:rPr lang="zh-CN" altLang="en-US" sz="1600" dirty="0" smtClean="0">
                  <a:latin typeface="Microsoft YaHei" charset="-122"/>
                  <a:ea typeface="Microsoft YaHei" charset="-122"/>
                  <a:cs typeface="Microsoft YaHei" charset="-122"/>
                </a:rPr>
                <a:t>需求曲线</a:t>
              </a:r>
              <a:endParaRPr lang="zh-CN" altLang="en-US" sz="1600" dirty="0">
                <a:latin typeface="Microsoft YaHei" charset="-122"/>
                <a:ea typeface="Microsoft YaHei" charset="-122"/>
                <a:cs typeface="Microsoft YaHei" charset="-122"/>
              </a:endParaRPr>
            </a:p>
          </p:txBody>
        </p:sp>
        <p:sp>
          <p:nvSpPr>
            <p:cNvPr id="12" name="椭圆 11"/>
            <p:cNvSpPr/>
            <p:nvPr/>
          </p:nvSpPr>
          <p:spPr>
            <a:xfrm flipH="1">
              <a:off x="7235" y="6199"/>
              <a:ext cx="120" cy="23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icrosoft YaHei" charset="-122"/>
                <a:ea typeface="Microsoft YaHei" charset="-122"/>
                <a:cs typeface="Microsoft YaHei" charset="-122"/>
              </a:endParaRPr>
            </a:p>
          </p:txBody>
        </p:sp>
      </p:grpSp>
      <p:cxnSp>
        <p:nvCxnSpPr>
          <p:cNvPr id="20" name="直线连接符 19"/>
          <p:cNvCxnSpPr/>
          <p:nvPr/>
        </p:nvCxnSpPr>
        <p:spPr>
          <a:xfrm flipV="1">
            <a:off x="7302539" y="4327764"/>
            <a:ext cx="3450213" cy="42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764951" y="3713940"/>
            <a:ext cx="143833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均衡价格</a:t>
            </a:r>
          </a:p>
        </p:txBody>
      </p:sp>
      <p:cxnSp>
        <p:nvCxnSpPr>
          <p:cNvPr id="22" name="直接连接符 12"/>
          <p:cNvCxnSpPr>
            <a:endCxn id="21" idx="3"/>
          </p:cNvCxnSpPr>
          <p:nvPr/>
        </p:nvCxnSpPr>
        <p:spPr>
          <a:xfrm flipH="1" flipV="1">
            <a:off x="7203282" y="3913995"/>
            <a:ext cx="1948472" cy="3886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764951" y="4186444"/>
            <a:ext cx="1438331"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价格上限</a:t>
            </a:r>
          </a:p>
        </p:txBody>
      </p:sp>
      <p:cxnSp>
        <p:nvCxnSpPr>
          <p:cNvPr id="24" name="直接连接符 16"/>
          <p:cNvCxnSpPr/>
          <p:nvPr/>
        </p:nvCxnSpPr>
        <p:spPr>
          <a:xfrm>
            <a:off x="8165433" y="4327764"/>
            <a:ext cx="0" cy="98807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790074" y="5631738"/>
            <a:ext cx="688020" cy="400110"/>
          </a:xfrm>
          <a:prstGeom prst="rect">
            <a:avLst/>
          </a:prstGeom>
          <a:noFill/>
        </p:spPr>
        <p:txBody>
          <a:bodyPr wrap="square" rtlCol="0">
            <a:spAutoFit/>
          </a:bodyPr>
          <a:lstStyle/>
          <a:p>
            <a:r>
              <a:rPr kumimoji="1" lang="en-US" altLang="zh-CN" sz="2000" dirty="0">
                <a:latin typeface="Microsoft YaHei" charset="-122"/>
                <a:ea typeface="Microsoft YaHei" charset="-122"/>
                <a:cs typeface="Microsoft YaHei" charset="-122"/>
              </a:rPr>
              <a:t>Q</a:t>
            </a:r>
            <a:r>
              <a:rPr kumimoji="1" lang="en-US" altLang="zh-CN" sz="2000" baseline="-25000" dirty="0">
                <a:latin typeface="Microsoft YaHei" charset="-122"/>
                <a:ea typeface="Microsoft YaHei" charset="-122"/>
                <a:cs typeface="Microsoft YaHei" charset="-122"/>
              </a:rPr>
              <a:t>S</a:t>
            </a:r>
            <a:endParaRPr kumimoji="1" lang="zh-CN" altLang="en-US" sz="2000" baseline="-25000" dirty="0">
              <a:latin typeface="Microsoft YaHei" charset="-122"/>
              <a:ea typeface="Microsoft YaHei" charset="-122"/>
              <a:cs typeface="Microsoft YaHei" charset="-122"/>
            </a:endParaRPr>
          </a:p>
        </p:txBody>
      </p:sp>
      <p:sp>
        <p:nvSpPr>
          <p:cNvPr id="28" name="文本框 27"/>
          <p:cNvSpPr txBox="1"/>
          <p:nvPr/>
        </p:nvSpPr>
        <p:spPr>
          <a:xfrm>
            <a:off x="9518675" y="5693968"/>
            <a:ext cx="688020" cy="400110"/>
          </a:xfrm>
          <a:prstGeom prst="rect">
            <a:avLst/>
          </a:prstGeom>
          <a:noFill/>
        </p:spPr>
        <p:txBody>
          <a:bodyPr wrap="square" rtlCol="0">
            <a:spAutoFit/>
          </a:bodyPr>
          <a:lstStyle/>
          <a:p>
            <a:r>
              <a:rPr kumimoji="1" lang="en-US" altLang="zh-CN" sz="2000" dirty="0" err="1">
                <a:latin typeface="Microsoft YaHei" charset="-122"/>
                <a:ea typeface="Microsoft YaHei" charset="-122"/>
                <a:cs typeface="Microsoft YaHei" charset="-122"/>
              </a:rPr>
              <a:t>Q</a:t>
            </a:r>
            <a:r>
              <a:rPr kumimoji="1" lang="en-US" altLang="zh-CN" sz="2000" baseline="-25000" dirty="0" err="1">
                <a:latin typeface="Microsoft YaHei" charset="-122"/>
                <a:ea typeface="Microsoft YaHei" charset="-122"/>
                <a:cs typeface="Microsoft YaHei" charset="-122"/>
              </a:rPr>
              <a:t>d</a:t>
            </a:r>
            <a:endParaRPr kumimoji="1" lang="zh-CN" altLang="en-US" sz="2000" baseline="-25000" dirty="0">
              <a:latin typeface="Microsoft YaHei" charset="-122"/>
              <a:ea typeface="Microsoft YaHei" charset="-122"/>
              <a:cs typeface="Microsoft YaHei" charset="-122"/>
            </a:endParaRPr>
          </a:p>
        </p:txBody>
      </p:sp>
      <p:cxnSp>
        <p:nvCxnSpPr>
          <p:cNvPr id="29" name="直接连接符 16"/>
          <p:cNvCxnSpPr/>
          <p:nvPr/>
        </p:nvCxnSpPr>
        <p:spPr>
          <a:xfrm>
            <a:off x="9823327" y="4417892"/>
            <a:ext cx="0" cy="98807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35451" y="2557508"/>
            <a:ext cx="485273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价格上限低于均衡价格：</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市场需求为</a:t>
            </a:r>
            <a:r>
              <a:rPr kumimoji="1" lang="en-US" altLang="zh-CN" sz="2400" dirty="0" err="1">
                <a:latin typeface="Microsoft YaHei" charset="-122"/>
                <a:ea typeface="Microsoft YaHei" charset="-122"/>
                <a:cs typeface="Microsoft YaHei" charset="-122"/>
              </a:rPr>
              <a:t>Q</a:t>
            </a:r>
            <a:r>
              <a:rPr kumimoji="1" lang="en-US" altLang="zh-CN" sz="2400" baseline="-25000" dirty="0" err="1">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，市场供给为</a:t>
            </a:r>
            <a:r>
              <a:rPr kumimoji="1" lang="en-US" altLang="zh-CN" sz="2400" dirty="0">
                <a:latin typeface="Microsoft YaHei" charset="-122"/>
                <a:ea typeface="Microsoft YaHei" charset="-122"/>
                <a:cs typeface="Microsoft YaHei" charset="-122"/>
              </a:rPr>
              <a:t>Q</a:t>
            </a:r>
            <a:r>
              <a:rPr kumimoji="1" lang="en-US" altLang="zh-CN" sz="2400" baseline="-25000" dirty="0">
                <a:latin typeface="Microsoft YaHei" charset="-122"/>
                <a:ea typeface="Microsoft YaHei" charset="-122"/>
                <a:cs typeface="Microsoft YaHei" charset="-122"/>
              </a:rPr>
              <a:t>s</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err="1">
                <a:latin typeface="Microsoft YaHei" charset="-122"/>
                <a:ea typeface="Microsoft YaHei" charset="-122"/>
                <a:cs typeface="Microsoft YaHei" charset="-122"/>
              </a:rPr>
              <a:t>Q</a:t>
            </a:r>
            <a:r>
              <a:rPr kumimoji="1" lang="en-US" altLang="zh-CN" sz="2400" baseline="-25000" dirty="0" err="1">
                <a:latin typeface="Microsoft YaHei" charset="-122"/>
                <a:ea typeface="Microsoft YaHei" charset="-122"/>
                <a:cs typeface="Microsoft YaHei" charset="-122"/>
              </a:rPr>
              <a:t>d</a:t>
            </a:r>
            <a:r>
              <a:rPr kumimoji="1" lang="en-US" altLang="zh-CN" sz="2400" baseline="-25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Q</a:t>
            </a:r>
            <a:r>
              <a:rPr kumimoji="1" lang="en-US" altLang="zh-CN" sz="2400" baseline="-25000" dirty="0">
                <a:latin typeface="Microsoft YaHei" charset="-122"/>
                <a:ea typeface="Microsoft YaHei" charset="-122"/>
                <a:cs typeface="Microsoft YaHei" charset="-122"/>
              </a:rPr>
              <a:t>s</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后果：导致了</a:t>
            </a:r>
            <a:r>
              <a:rPr kumimoji="1" lang="zh-CN" altLang="en-US" sz="2400" dirty="0">
                <a:solidFill>
                  <a:srgbClr val="FF0000"/>
                </a:solidFill>
                <a:latin typeface="Microsoft YaHei" charset="-122"/>
                <a:ea typeface="Microsoft YaHei" charset="-122"/>
                <a:cs typeface="Microsoft YaHei" charset="-122"/>
              </a:rPr>
              <a:t>稀缺物品</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31" name="文本框 30"/>
          <p:cNvSpPr txBox="1"/>
          <p:nvPr/>
        </p:nvSpPr>
        <p:spPr>
          <a:xfrm>
            <a:off x="8670540" y="4608674"/>
            <a:ext cx="878597" cy="400110"/>
          </a:xfrm>
          <a:prstGeom prst="rect">
            <a:avLst/>
          </a:prstGeom>
          <a:noFill/>
        </p:spPr>
        <p:txBody>
          <a:bodyPr wrap="square" rtlCol="0">
            <a:spAutoFit/>
          </a:bodyPr>
          <a:lstStyle/>
          <a:p>
            <a:r>
              <a:rPr kumimoji="1" lang="zh-CN" altLang="en-US" sz="2000" dirty="0">
                <a:latin typeface="Microsoft YaHei" charset="-122"/>
                <a:ea typeface="Microsoft YaHei" charset="-122"/>
                <a:cs typeface="Microsoft YaHei" charset="-122"/>
              </a:rPr>
              <a:t>短缺</a:t>
            </a:r>
          </a:p>
        </p:txBody>
      </p:sp>
      <p:sp>
        <p:nvSpPr>
          <p:cNvPr id="26" name="矩形 25"/>
          <p:cNvSpPr/>
          <p:nvPr/>
        </p:nvSpPr>
        <p:spPr>
          <a:xfrm>
            <a:off x="0" y="33973"/>
            <a:ext cx="1954381"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2.3.3.2</a:t>
            </a:r>
            <a:r>
              <a:rPr lang="zh-CN" altLang="en-US" sz="1200" dirty="0">
                <a:solidFill>
                  <a:schemeClr val="bg1">
                    <a:lumMod val="75000"/>
                  </a:schemeClr>
                </a:solidFill>
                <a:latin typeface="SimSun" charset="-122"/>
                <a:ea typeface="SimSun" charset="-122"/>
                <a:cs typeface="SimSun" charset="-122"/>
              </a:rPr>
              <a:t>政府规定最高价格</a:t>
            </a:r>
          </a:p>
        </p:txBody>
      </p:sp>
    </p:spTree>
    <p:extLst>
      <p:ext uri="{BB962C8B-B14F-4D97-AF65-F5344CB8AC3E}">
        <p14:creationId xmlns:p14="http://schemas.microsoft.com/office/powerpoint/2010/main" val="378619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695633" y="1362528"/>
            <a:ext cx="10192106" cy="3370887"/>
          </a:xfrm>
          <a:prstGeom prst="rect">
            <a:avLst/>
          </a:prstGeom>
          <a:noFill/>
        </p:spPr>
        <p:txBody>
          <a:bodyPr wrap="square" lIns="111090" tIns="55545" rIns="111090" bIns="55545" rtlCol="0">
            <a:spAutoFit/>
          </a:bodyPr>
          <a:lstStyle/>
          <a:p>
            <a:pPr fontAlgn="t">
              <a:lnSpc>
                <a:spcPct val="150000"/>
              </a:lnSpc>
            </a:pPr>
            <a:r>
              <a:rPr lang="zh-CN" altLang="en-US" sz="2400" dirty="0">
                <a:latin typeface="Microsoft YaHei" charset="-122"/>
                <a:ea typeface="Microsoft YaHei" charset="-122"/>
                <a:cs typeface="Microsoft YaHei" charset="-122"/>
              </a:rPr>
              <a:t>政府为了扶持某一行业的生产、保护生产者的利益而规定的高于该行业产品均衡价格的一种非市场价格是（）</a:t>
            </a:r>
          </a:p>
          <a:p>
            <a:pPr>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支持价格</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限制价格</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均衡价格</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销售价格</a:t>
            </a:r>
          </a:p>
        </p:txBody>
      </p:sp>
    </p:spTree>
    <p:extLst>
      <p:ext uri="{BB962C8B-B14F-4D97-AF65-F5344CB8AC3E}">
        <p14:creationId xmlns:p14="http://schemas.microsoft.com/office/powerpoint/2010/main" val="1192630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695633" y="1362528"/>
            <a:ext cx="10192106" cy="3370887"/>
          </a:xfrm>
          <a:prstGeom prst="rect">
            <a:avLst/>
          </a:prstGeom>
          <a:noFill/>
        </p:spPr>
        <p:txBody>
          <a:bodyPr wrap="square" lIns="111090" tIns="55545" rIns="111090" bIns="55545" rtlCol="0">
            <a:spAutoFit/>
          </a:bodyPr>
          <a:lstStyle/>
          <a:p>
            <a:pPr fontAlgn="t">
              <a:lnSpc>
                <a:spcPct val="150000"/>
              </a:lnSpc>
            </a:pPr>
            <a:r>
              <a:rPr lang="zh-CN" altLang="en-US" sz="2400" dirty="0">
                <a:latin typeface="Microsoft YaHei" charset="-122"/>
                <a:ea typeface="Microsoft YaHei" charset="-122"/>
                <a:cs typeface="Microsoft YaHei" charset="-122"/>
              </a:rPr>
              <a:t>政府为了扶持某一行业的生产、保护生产者的利益而规定的高于该行业产品均衡价格的一种非市场价格是（</a:t>
            </a:r>
            <a:r>
              <a:rPr lang="en-US" altLang="zh-CN" sz="2400" dirty="0">
                <a:solidFill>
                  <a:srgbClr val="FF0000"/>
                </a:solidFill>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a:t>
            </a:r>
          </a:p>
          <a:p>
            <a:pPr>
              <a:lnSpc>
                <a:spcPct val="150000"/>
              </a:lnSpc>
            </a:pPr>
            <a:r>
              <a:rPr lang="en-US" altLang="zh-CN" sz="2400" dirty="0">
                <a:solidFill>
                  <a:srgbClr val="FF0000"/>
                </a:solidFill>
                <a:latin typeface="Microsoft YaHei" charset="-122"/>
                <a:ea typeface="Microsoft YaHei" charset="-122"/>
                <a:cs typeface="Microsoft YaHei" charset="-122"/>
              </a:rPr>
              <a:t>A:</a:t>
            </a:r>
            <a:r>
              <a:rPr lang="zh-CN" altLang="en-US" sz="2400" dirty="0">
                <a:solidFill>
                  <a:srgbClr val="FF0000"/>
                </a:solidFill>
                <a:latin typeface="Microsoft YaHei" charset="-122"/>
                <a:ea typeface="Microsoft YaHei" charset="-122"/>
                <a:cs typeface="Microsoft YaHei" charset="-122"/>
              </a:rPr>
              <a:t>支持价格</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限制价格</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均衡价格</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销售价格</a:t>
            </a:r>
          </a:p>
        </p:txBody>
      </p:sp>
    </p:spTree>
    <p:extLst>
      <p:ext uri="{BB962C8B-B14F-4D97-AF65-F5344CB8AC3E}">
        <p14:creationId xmlns:p14="http://schemas.microsoft.com/office/powerpoint/2010/main" val="757555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695633" y="1362528"/>
            <a:ext cx="10192106" cy="2882164"/>
          </a:xfrm>
          <a:prstGeom prst="rect">
            <a:avLst/>
          </a:prstGeom>
          <a:noFill/>
        </p:spPr>
        <p:txBody>
          <a:bodyPr wrap="square" lIns="111090" tIns="55545" rIns="111090" bIns="55545" rtlCol="0">
            <a:spAutoFit/>
          </a:bodyPr>
          <a:lstStyle/>
          <a:p>
            <a:pPr fontAlgn="t">
              <a:lnSpc>
                <a:spcPct val="150000"/>
              </a:lnSpc>
            </a:pPr>
            <a:r>
              <a:rPr lang="zh-CN" altLang="en-US" sz="2400" dirty="0">
                <a:latin typeface="Microsoft YaHei" charset="-122"/>
                <a:ea typeface="Microsoft YaHei" charset="-122"/>
                <a:cs typeface="Microsoft YaHei" charset="-122"/>
              </a:rPr>
              <a:t>最低工资规定、粮食最低收购价等均属于政府规定（）</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最高价格</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最低价格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平均价格</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销售价格</a:t>
            </a:r>
          </a:p>
        </p:txBody>
      </p:sp>
    </p:spTree>
    <p:extLst>
      <p:ext uri="{BB962C8B-B14F-4D97-AF65-F5344CB8AC3E}">
        <p14:creationId xmlns:p14="http://schemas.microsoft.com/office/powerpoint/2010/main" val="72038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695633" y="1362528"/>
            <a:ext cx="10192106" cy="2882164"/>
          </a:xfrm>
          <a:prstGeom prst="rect">
            <a:avLst/>
          </a:prstGeom>
          <a:noFill/>
        </p:spPr>
        <p:txBody>
          <a:bodyPr wrap="square" lIns="111090" tIns="55545" rIns="111090" bIns="55545" rtlCol="0">
            <a:spAutoFit/>
          </a:bodyPr>
          <a:lstStyle/>
          <a:p>
            <a:pPr fontAlgn="t">
              <a:lnSpc>
                <a:spcPct val="150000"/>
              </a:lnSpc>
            </a:pPr>
            <a:r>
              <a:rPr lang="zh-CN" altLang="en-US" sz="2400" dirty="0">
                <a:latin typeface="Microsoft YaHei" charset="-122"/>
                <a:ea typeface="Microsoft YaHei" charset="-122"/>
                <a:cs typeface="Microsoft YaHei" charset="-122"/>
              </a:rPr>
              <a:t>最低工资规定、粮食最低收购价等均属于政府规定（</a:t>
            </a:r>
            <a:r>
              <a:rPr lang="en-US" altLang="zh-CN" sz="2400" dirty="0">
                <a:solidFill>
                  <a:srgbClr val="FF0000"/>
                </a:solidFill>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最高价格</a:t>
            </a:r>
          </a:p>
          <a:p>
            <a:pPr fontAlgn="t">
              <a:lnSpc>
                <a:spcPct val="150000"/>
              </a:lnSpc>
            </a:pPr>
            <a:r>
              <a:rPr lang="en-US" altLang="zh-CN" sz="2400" dirty="0">
                <a:solidFill>
                  <a:srgbClr val="FF0000"/>
                </a:solidFill>
                <a:latin typeface="Microsoft YaHei" charset="-122"/>
                <a:ea typeface="Microsoft YaHei" charset="-122"/>
                <a:cs typeface="Microsoft YaHei" charset="-122"/>
              </a:rPr>
              <a:t>B:</a:t>
            </a:r>
            <a:r>
              <a:rPr lang="zh-CN" altLang="en-US" sz="2400" dirty="0">
                <a:solidFill>
                  <a:srgbClr val="FF0000"/>
                </a:solidFill>
                <a:latin typeface="Microsoft YaHei" charset="-122"/>
                <a:ea typeface="Microsoft YaHei" charset="-122"/>
                <a:cs typeface="Microsoft YaHei" charset="-122"/>
              </a:rPr>
              <a:t>最低价格</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平均价格</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销售价格</a:t>
            </a:r>
          </a:p>
        </p:txBody>
      </p:sp>
    </p:spTree>
    <p:extLst>
      <p:ext uri="{BB962C8B-B14F-4D97-AF65-F5344CB8AC3E}">
        <p14:creationId xmlns:p14="http://schemas.microsoft.com/office/powerpoint/2010/main" val="45102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797232" y="1832428"/>
            <a:ext cx="11229668" cy="2882164"/>
          </a:xfrm>
          <a:prstGeom prst="rect">
            <a:avLst/>
          </a:prstGeom>
          <a:noFill/>
        </p:spPr>
        <p:txBody>
          <a:bodyPr wrap="square" lIns="111090" tIns="55545" rIns="111090" bIns="55545" rtlCol="0">
            <a:spAutoFit/>
          </a:bodyPr>
          <a:lstStyle/>
          <a:p>
            <a:pPr fontAlgn="t">
              <a:lnSpc>
                <a:spcPct val="150000"/>
              </a:lnSpc>
            </a:pPr>
            <a:r>
              <a:rPr lang="zh-CN" altLang="en-US" sz="2400" dirty="0" smtClean="0">
                <a:latin typeface="Microsoft YaHei" charset="-122"/>
                <a:ea typeface="Microsoft YaHei" charset="-122"/>
                <a:cs typeface="Microsoft YaHei" charset="-122"/>
              </a:rPr>
              <a:t>如果</a:t>
            </a:r>
            <a:r>
              <a:rPr lang="zh-CN" altLang="en-US" sz="2400" dirty="0">
                <a:latin typeface="Microsoft YaHei" charset="-122"/>
                <a:ea typeface="Microsoft YaHei" charset="-122"/>
                <a:cs typeface="Microsoft YaHei" charset="-122"/>
              </a:rPr>
              <a:t>政府干预市场，并对某种竞争性商品实现最高限价，则会有（）</a:t>
            </a:r>
          </a:p>
          <a:p>
            <a:pPr fontAlgn="t">
              <a:lnSpc>
                <a:spcPct val="150000"/>
              </a:lnSpc>
            </a:pPr>
            <a:r>
              <a:rPr lang="en-US" altLang="zh-CN" sz="2400" dirty="0" smtClean="0">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供大于求</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排队</a:t>
            </a:r>
            <a:r>
              <a:rPr lang="zh-CN" altLang="en-US" sz="2400" dirty="0">
                <a:latin typeface="Microsoft YaHei" charset="-122"/>
                <a:ea typeface="Microsoft YaHei" charset="-122"/>
                <a:cs typeface="Microsoft YaHei" charset="-122"/>
              </a:rPr>
              <a:t>购买该商品 </a:t>
            </a:r>
          </a:p>
          <a:p>
            <a:pPr fontAlgn="t">
              <a:lnSpc>
                <a:spcPct val="150000"/>
              </a:lnSpc>
            </a:pPr>
            <a:r>
              <a:rPr lang="en-US" altLang="zh-CN" sz="2400" dirty="0" smtClean="0">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厂商</a:t>
            </a:r>
            <a:r>
              <a:rPr lang="zh-CN" altLang="en-US" sz="2400" dirty="0">
                <a:latin typeface="Microsoft YaHei" charset="-122"/>
                <a:ea typeface="Microsoft YaHei" charset="-122"/>
                <a:cs typeface="Microsoft YaHei" charset="-122"/>
              </a:rPr>
              <a:t>增加</a:t>
            </a:r>
          </a:p>
          <a:p>
            <a:pPr fontAlgn="t">
              <a:lnSpc>
                <a:spcPct val="150000"/>
              </a:lnSpc>
            </a:pPr>
            <a:r>
              <a:rPr lang="en-US" altLang="zh-CN" sz="2400" dirty="0" smtClean="0">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市场</a:t>
            </a:r>
            <a:r>
              <a:rPr lang="zh-CN" altLang="en-US" sz="2400" dirty="0">
                <a:latin typeface="Microsoft YaHei" charset="-122"/>
                <a:ea typeface="Microsoft YaHei" charset="-122"/>
                <a:cs typeface="Microsoft YaHei" charset="-122"/>
              </a:rPr>
              <a:t>垄断</a:t>
            </a:r>
          </a:p>
        </p:txBody>
      </p:sp>
    </p:spTree>
    <p:extLst>
      <p:ext uri="{BB962C8B-B14F-4D97-AF65-F5344CB8AC3E}">
        <p14:creationId xmlns:p14="http://schemas.microsoft.com/office/powerpoint/2010/main" val="180912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Microsoft YaHei" charset="-122"/>
                <a:ea typeface="Microsoft YaHei" charset="-122"/>
                <a:cs typeface="Microsoft YaHei" charset="-122"/>
              </a:rPr>
              <a:t>习题练习</a:t>
            </a:r>
          </a:p>
        </p:txBody>
      </p:sp>
      <p:sp>
        <p:nvSpPr>
          <p:cNvPr id="7" name="文本框 6"/>
          <p:cNvSpPr txBox="1"/>
          <p:nvPr/>
        </p:nvSpPr>
        <p:spPr>
          <a:xfrm>
            <a:off x="797232" y="1832428"/>
            <a:ext cx="11229668" cy="2882164"/>
          </a:xfrm>
          <a:prstGeom prst="rect">
            <a:avLst/>
          </a:prstGeom>
          <a:noFill/>
        </p:spPr>
        <p:txBody>
          <a:bodyPr wrap="square" lIns="111090" tIns="55545" rIns="111090" bIns="55545" rtlCol="0">
            <a:spAutoFit/>
          </a:bodyPr>
          <a:lstStyle/>
          <a:p>
            <a:pPr fontAlgn="t">
              <a:lnSpc>
                <a:spcPct val="150000"/>
              </a:lnSpc>
            </a:pPr>
            <a:r>
              <a:rPr lang="zh-CN" altLang="en-US" sz="2400" dirty="0" smtClean="0">
                <a:latin typeface="Microsoft YaHei" charset="-122"/>
                <a:ea typeface="Microsoft YaHei" charset="-122"/>
                <a:cs typeface="Microsoft YaHei" charset="-122"/>
              </a:rPr>
              <a:t>如果</a:t>
            </a:r>
            <a:r>
              <a:rPr lang="zh-CN" altLang="en-US" sz="2400" dirty="0">
                <a:latin typeface="Microsoft YaHei" charset="-122"/>
                <a:ea typeface="Microsoft YaHei" charset="-122"/>
                <a:cs typeface="Microsoft YaHei" charset="-122"/>
              </a:rPr>
              <a:t>政府干预市场，并对某种竞争性商品实现</a:t>
            </a:r>
            <a:r>
              <a:rPr lang="zh-CN" altLang="en-US" sz="2400" dirty="0">
                <a:solidFill>
                  <a:srgbClr val="C00000"/>
                </a:solidFill>
                <a:latin typeface="Microsoft YaHei" charset="-122"/>
                <a:ea typeface="Microsoft YaHei" charset="-122"/>
                <a:cs typeface="Microsoft YaHei" charset="-122"/>
              </a:rPr>
              <a:t>最高限价</a:t>
            </a:r>
            <a:r>
              <a:rPr lang="zh-CN" altLang="en-US" sz="2400" dirty="0">
                <a:latin typeface="Microsoft YaHei" charset="-122"/>
                <a:ea typeface="Microsoft YaHei" charset="-122"/>
                <a:cs typeface="Microsoft YaHei" charset="-122"/>
              </a:rPr>
              <a:t>，则会有</a:t>
            </a:r>
            <a:r>
              <a:rPr lang="zh-CN" altLang="en-US" sz="2400" dirty="0" smtClean="0">
                <a:latin typeface="Microsoft YaHei" charset="-122"/>
                <a:ea typeface="Microsoft YaHei" charset="-122"/>
                <a:cs typeface="Microsoft YaHei" charset="-122"/>
              </a:rPr>
              <a:t>（</a:t>
            </a:r>
            <a:r>
              <a:rPr lang="en-US" altLang="zh-CN" sz="2400" dirty="0">
                <a:solidFill>
                  <a:srgbClr val="C00000"/>
                </a:solidFill>
                <a:latin typeface="Microsoft YaHei" charset="-122"/>
                <a:ea typeface="Microsoft YaHei" charset="-122"/>
                <a:cs typeface="Microsoft YaHei" charset="-122"/>
              </a:rPr>
              <a:t> B </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供大于求</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solidFill>
                  <a:srgbClr val="C00000"/>
                </a:solidFill>
                <a:latin typeface="Microsoft YaHei" charset="-122"/>
                <a:ea typeface="Microsoft YaHei" charset="-122"/>
                <a:cs typeface="Microsoft YaHei" charset="-122"/>
              </a:rPr>
              <a:t>排队</a:t>
            </a:r>
            <a:r>
              <a:rPr lang="zh-CN" altLang="en-US" sz="2400" dirty="0">
                <a:solidFill>
                  <a:srgbClr val="C00000"/>
                </a:solidFill>
                <a:latin typeface="Microsoft YaHei" charset="-122"/>
                <a:ea typeface="Microsoft YaHei" charset="-122"/>
                <a:cs typeface="Microsoft YaHei" charset="-122"/>
              </a:rPr>
              <a:t>购买该商品 </a:t>
            </a:r>
          </a:p>
          <a:p>
            <a:pPr fontAlgn="t">
              <a:lnSpc>
                <a:spcPct val="150000"/>
              </a:lnSpc>
            </a:pPr>
            <a:r>
              <a:rPr lang="en-US" altLang="zh-CN" sz="2400" dirty="0" smtClean="0">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厂商</a:t>
            </a:r>
            <a:r>
              <a:rPr lang="zh-CN" altLang="en-US" sz="2400" dirty="0">
                <a:latin typeface="Microsoft YaHei" charset="-122"/>
                <a:ea typeface="Microsoft YaHei" charset="-122"/>
                <a:cs typeface="Microsoft YaHei" charset="-122"/>
              </a:rPr>
              <a:t>增加</a:t>
            </a:r>
          </a:p>
          <a:p>
            <a:pPr fontAlgn="t">
              <a:lnSpc>
                <a:spcPct val="150000"/>
              </a:lnSpc>
            </a:pPr>
            <a:r>
              <a:rPr lang="en-US" altLang="zh-CN" sz="2400" dirty="0" smtClean="0">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市场</a:t>
            </a:r>
            <a:r>
              <a:rPr lang="zh-CN" altLang="en-US" sz="2400" dirty="0">
                <a:latin typeface="Microsoft YaHei" charset="-122"/>
                <a:ea typeface="Microsoft YaHei" charset="-122"/>
                <a:cs typeface="Microsoft YaHei" charset="-122"/>
              </a:rPr>
              <a:t>垄断</a:t>
            </a:r>
          </a:p>
        </p:txBody>
      </p:sp>
    </p:spTree>
    <p:extLst>
      <p:ext uri="{BB962C8B-B14F-4D97-AF65-F5344CB8AC3E}">
        <p14:creationId xmlns:p14="http://schemas.microsoft.com/office/powerpoint/2010/main" val="2244943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4260" name="矩形 5"/>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224261" name="矩形 1"/>
          <p:cNvSpPr>
            <a:spLocks noChangeArrowheads="1"/>
          </p:cNvSpPr>
          <p:nvPr/>
        </p:nvSpPr>
        <p:spPr bwMode="auto">
          <a:xfrm>
            <a:off x="706438" y="2557463"/>
            <a:ext cx="114855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solidFill>
                  <a:srgbClr val="C00000"/>
                </a:solidFill>
                <a:latin typeface="Microsoft YaHei" charset="-122"/>
                <a:ea typeface="Microsoft YaHei" charset="-122"/>
              </a:rPr>
              <a:t>均衡价格：</a:t>
            </a:r>
            <a:r>
              <a:rPr lang="zh-CN" altLang="en-US" sz="2400" dirty="0">
                <a:latin typeface="Microsoft YaHei" charset="-122"/>
                <a:ea typeface="Microsoft YaHei" charset="-122"/>
              </a:rPr>
              <a:t>市场处于均衡状态时的价格。</a:t>
            </a:r>
            <a:endParaRPr lang="en-US" altLang="zh-CN" sz="2400" dirty="0">
              <a:latin typeface="Microsoft YaHei" charset="-122"/>
              <a:ea typeface="Microsoft YaHei" charset="-122"/>
            </a:endParaRPr>
          </a:p>
          <a:p>
            <a:pPr eaLnBrk="1" hangingPunct="1">
              <a:lnSpc>
                <a:spcPct val="150000"/>
              </a:lnSpc>
            </a:pPr>
            <a:r>
              <a:rPr lang="zh-CN" altLang="en-US" sz="2400" dirty="0" smtClean="0">
                <a:solidFill>
                  <a:srgbClr val="C00000"/>
                </a:solidFill>
                <a:latin typeface="Microsoft YaHei" charset="-122"/>
                <a:ea typeface="Microsoft YaHei" charset="-122"/>
              </a:rPr>
              <a:t>均衡数量：</a:t>
            </a:r>
            <a:r>
              <a:rPr lang="zh-CN" altLang="en-US" sz="2400" dirty="0">
                <a:latin typeface="Microsoft YaHei" charset="-122"/>
                <a:ea typeface="Microsoft YaHei" charset="-122"/>
              </a:rPr>
              <a:t>与均衡价格相对应</a:t>
            </a:r>
            <a:r>
              <a:rPr lang="zh-CN" altLang="en-US" sz="2400" dirty="0" smtClean="0">
                <a:latin typeface="Microsoft YaHei" charset="-122"/>
                <a:ea typeface="Microsoft YaHei" charset="-122"/>
              </a:rPr>
              <a:t>的数量</a:t>
            </a:r>
            <a:r>
              <a:rPr lang="zh-CN" altLang="en-US" sz="2400" dirty="0">
                <a:latin typeface="Microsoft YaHei" charset="-122"/>
                <a:ea typeface="Microsoft YaHei" charset="-122"/>
              </a:rPr>
              <a:t>。</a:t>
            </a:r>
            <a:endParaRPr lang="en-US" altLang="zh-CN" sz="2400" dirty="0">
              <a:latin typeface="Microsoft YaHei" charset="-122"/>
              <a:ea typeface="Microsoft YaHei" charset="-122"/>
            </a:endParaRPr>
          </a:p>
          <a:p>
            <a:pPr eaLnBrk="1" hangingPunct="1">
              <a:lnSpc>
                <a:spcPct val="150000"/>
              </a:lnSpc>
            </a:pP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给出需求函数：</a:t>
            </a:r>
            <a:r>
              <a:rPr lang="en-US" altLang="zh-CN" sz="2400" dirty="0" err="1">
                <a:latin typeface="Microsoft YaHei" charset="-122"/>
                <a:ea typeface="Microsoft YaHei" charset="-122"/>
              </a:rPr>
              <a:t>Q</a:t>
            </a:r>
            <a:r>
              <a:rPr lang="en-US" altLang="zh-CN" sz="2400" baseline="-25000" dirty="0" err="1">
                <a:latin typeface="Microsoft YaHei" charset="-122"/>
                <a:ea typeface="Microsoft YaHei" charset="-122"/>
              </a:rPr>
              <a:t>d</a:t>
            </a:r>
            <a:endParaRPr lang="en-US" altLang="zh-CN" sz="2400" dirty="0">
              <a:latin typeface="Microsoft YaHei" charset="-122"/>
              <a:ea typeface="Microsoft YaHei" charset="-122"/>
            </a:endParaRPr>
          </a:p>
          <a:p>
            <a:pPr eaLnBrk="1" hangingPunct="1">
              <a:lnSpc>
                <a:spcPct val="150000"/>
              </a:lnSpc>
            </a:pPr>
            <a:r>
              <a:rPr lang="zh-CN" altLang="en-US" sz="2400" dirty="0">
                <a:latin typeface="Microsoft YaHei" charset="-122"/>
                <a:ea typeface="Microsoft YaHei" charset="-122"/>
              </a:rPr>
              <a:t>给出供给函数：</a:t>
            </a:r>
            <a:r>
              <a:rPr lang="en-US" altLang="zh-CN" sz="2400" dirty="0">
                <a:latin typeface="Microsoft YaHei" charset="-122"/>
                <a:ea typeface="Microsoft YaHei" charset="-122"/>
              </a:rPr>
              <a:t>Q</a:t>
            </a:r>
            <a:r>
              <a:rPr lang="en-US" altLang="zh-CN" sz="2400" baseline="-25000" dirty="0">
                <a:latin typeface="Microsoft YaHei" charset="-122"/>
                <a:ea typeface="Microsoft YaHei" charset="-122"/>
              </a:rPr>
              <a:t>S</a:t>
            </a:r>
            <a:r>
              <a:rPr lang="en-US" altLang="zh-CN" sz="2400" dirty="0">
                <a:latin typeface="Microsoft YaHei" charset="-122"/>
                <a:ea typeface="Microsoft YaHei" charset="-122"/>
              </a:rPr>
              <a:t> </a:t>
            </a:r>
          </a:p>
          <a:p>
            <a:pPr eaLnBrk="1" hangingPunct="1">
              <a:lnSpc>
                <a:spcPct val="150000"/>
              </a:lnSpc>
            </a:pPr>
            <a:r>
              <a:rPr lang="zh-CN" altLang="en-US" sz="2400" dirty="0">
                <a:latin typeface="Microsoft YaHei" charset="-122"/>
                <a:ea typeface="Microsoft YaHei" charset="-122"/>
              </a:rPr>
              <a:t>怎么求均衡价格和均衡数量？</a:t>
            </a:r>
            <a:endParaRPr lang="en-US" altLang="zh-CN" sz="2400" dirty="0">
              <a:latin typeface="Microsoft YaHei" charset="-122"/>
              <a:ea typeface="Microsoft YaHei" charset="-122"/>
            </a:endParaRPr>
          </a:p>
          <a:p>
            <a:pPr eaLnBrk="1" hangingPunct="1">
              <a:lnSpc>
                <a:spcPct val="150000"/>
              </a:lnSpc>
            </a:pPr>
            <a:r>
              <a:rPr lang="zh-CN" altLang="en-US" sz="2400" dirty="0">
                <a:solidFill>
                  <a:srgbClr val="C00000"/>
                </a:solidFill>
                <a:latin typeface="Microsoft YaHei" charset="-122"/>
                <a:ea typeface="Microsoft YaHei" charset="-122"/>
              </a:rPr>
              <a:t>               </a:t>
            </a:r>
            <a:r>
              <a:rPr lang="en-US" altLang="zh-CN" sz="2400" dirty="0">
                <a:solidFill>
                  <a:srgbClr val="C00000"/>
                </a:solidFill>
                <a:latin typeface="Microsoft YaHei" charset="-122"/>
                <a:ea typeface="Microsoft YaHei" charset="-122"/>
              </a:rPr>
              <a:t>Q</a:t>
            </a:r>
            <a:r>
              <a:rPr lang="en-US" altLang="zh-CN" sz="2400" baseline="-25000" dirty="0">
                <a:solidFill>
                  <a:srgbClr val="C00000"/>
                </a:solidFill>
                <a:latin typeface="Microsoft YaHei" charset="-122"/>
                <a:ea typeface="Microsoft YaHei" charset="-122"/>
              </a:rPr>
              <a:t>S </a:t>
            </a:r>
            <a:r>
              <a:rPr lang="en-US" altLang="zh-CN" sz="2400" dirty="0">
                <a:solidFill>
                  <a:srgbClr val="C00000"/>
                </a:solidFill>
                <a:latin typeface="Microsoft YaHei" charset="-122"/>
                <a:ea typeface="Microsoft YaHei" charset="-122"/>
              </a:rPr>
              <a:t>= </a:t>
            </a:r>
            <a:r>
              <a:rPr lang="en-US" altLang="zh-CN" sz="2400" dirty="0" err="1">
                <a:solidFill>
                  <a:srgbClr val="C00000"/>
                </a:solidFill>
                <a:latin typeface="Microsoft YaHei" charset="-122"/>
                <a:ea typeface="Microsoft YaHei" charset="-122"/>
              </a:rPr>
              <a:t>Q</a:t>
            </a:r>
            <a:r>
              <a:rPr lang="en-US" altLang="zh-CN" sz="2400" baseline="-25000" dirty="0" err="1">
                <a:solidFill>
                  <a:srgbClr val="C00000"/>
                </a:solidFill>
                <a:latin typeface="Microsoft YaHei" charset="-122"/>
                <a:ea typeface="Microsoft YaHei" charset="-122"/>
              </a:rPr>
              <a:t>d</a:t>
            </a:r>
            <a:endParaRPr lang="zh-CN" altLang="en-US" sz="2400" dirty="0">
              <a:solidFill>
                <a:srgbClr val="C00000"/>
              </a:solidFill>
              <a:latin typeface="Microsoft YaHei" charset="-122"/>
              <a:ea typeface="Microsoft YaHei" charset="-122"/>
            </a:endParaRPr>
          </a:p>
        </p:txBody>
      </p:sp>
      <p:pic>
        <p:nvPicPr>
          <p:cNvPr id="224262"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16613" y="3748088"/>
            <a:ext cx="44973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4263" name="文本框 2"/>
          <p:cNvSpPr txBox="1">
            <a:spLocks noChangeArrowheads="1"/>
          </p:cNvSpPr>
          <p:nvPr/>
        </p:nvSpPr>
        <p:spPr bwMode="auto">
          <a:xfrm>
            <a:off x="5257800" y="4943475"/>
            <a:ext cx="1317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均衡价格</a:t>
            </a:r>
          </a:p>
        </p:txBody>
      </p:sp>
      <p:sp>
        <p:nvSpPr>
          <p:cNvPr id="224264" name="文本框 9"/>
          <p:cNvSpPr txBox="1">
            <a:spLocks noChangeArrowheads="1"/>
          </p:cNvSpPr>
          <p:nvPr/>
        </p:nvSpPr>
        <p:spPr bwMode="auto">
          <a:xfrm>
            <a:off x="6958013" y="6181725"/>
            <a:ext cx="1550987" cy="45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smtClean="0">
                <a:ea typeface="微软雅黑" charset="-122"/>
              </a:rPr>
              <a:t>均衡</a:t>
            </a:r>
            <a:r>
              <a:rPr kumimoji="1" lang="zh-CN" altLang="en-US" sz="2000" smtClean="0">
                <a:ea typeface="微软雅黑" charset="-122"/>
              </a:rPr>
              <a:t>数量</a:t>
            </a:r>
            <a:endParaRPr kumimoji="1" lang="zh-CN" altLang="en-US" sz="2000">
              <a:ea typeface="微软雅黑" charset="-122"/>
            </a:endParaRPr>
          </a:p>
        </p:txBody>
      </p:sp>
      <p:sp>
        <p:nvSpPr>
          <p:cNvPr id="12" name="椭圆 11"/>
          <p:cNvSpPr/>
          <p:nvPr/>
        </p:nvSpPr>
        <p:spPr>
          <a:xfrm>
            <a:off x="7656513" y="4995863"/>
            <a:ext cx="309562"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a:endParaRPr kumimoji="1" lang="zh-CN" altLang="en-US">
              <a:solidFill>
                <a:srgbClr val="FFFFFF"/>
              </a:solidFill>
            </a:endParaRPr>
          </a:p>
        </p:txBody>
      </p:sp>
    </p:spTree>
    <p:extLst>
      <p:ext uri="{BB962C8B-B14F-4D97-AF65-F5344CB8AC3E}">
        <p14:creationId xmlns:p14="http://schemas.microsoft.com/office/powerpoint/2010/main" val="13851543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941923199"/>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23562569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第三章：消费者效用分析</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158108788"/>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787295041"/>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3.1.1</a:t>
            </a:r>
            <a:r>
              <a:rPr lang="zh-CN" altLang="en-US" sz="2800" dirty="0" smtClean="0">
                <a:latin typeface="Microsoft YaHei" charset="-122"/>
                <a:ea typeface="Microsoft YaHei" charset="-122"/>
                <a:cs typeface="Microsoft YaHei" charset="-122"/>
              </a:rPr>
              <a:t> 效用的概念</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一、效用（</a:t>
            </a:r>
            <a:r>
              <a:rPr kumimoji="1" lang="en-US" altLang="zh-CN" sz="2000" dirty="0" smtClean="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4835620" y="2998581"/>
            <a:ext cx="2077861" cy="2621074"/>
          </a:xfrm>
          <a:prstGeom prst="rect">
            <a:avLst/>
          </a:prstGeom>
        </p:spPr>
      </p:pic>
      <p:sp>
        <p:nvSpPr>
          <p:cNvPr id="4" name="矩形 3"/>
          <p:cNvSpPr/>
          <p:nvPr/>
        </p:nvSpPr>
        <p:spPr>
          <a:xfrm>
            <a:off x="46260" y="5511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3.1.1</a:t>
            </a:r>
            <a:r>
              <a:rPr lang="zh-CN" altLang="en-US" sz="1200" dirty="0">
                <a:solidFill>
                  <a:schemeClr val="bg1">
                    <a:lumMod val="75000"/>
                  </a:schemeClr>
                </a:solidFill>
                <a:latin typeface="SimSun" charset="-122"/>
                <a:ea typeface="SimSun" charset="-122"/>
                <a:cs typeface="SimSun" charset="-122"/>
              </a:rPr>
              <a:t>一、效用的概念</a:t>
            </a:r>
          </a:p>
        </p:txBody>
      </p:sp>
    </p:spTree>
    <p:extLst>
      <p:ext uri="{BB962C8B-B14F-4D97-AF65-F5344CB8AC3E}">
        <p14:creationId xmlns:p14="http://schemas.microsoft.com/office/powerpoint/2010/main" val="18501021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3.1.1</a:t>
            </a:r>
            <a:r>
              <a:rPr lang="zh-CN" altLang="en-US" sz="2800" dirty="0" smtClean="0">
                <a:latin typeface="Microsoft YaHei" charset="-122"/>
                <a:ea typeface="Microsoft YaHei" charset="-122"/>
                <a:cs typeface="Microsoft YaHei" charset="-122"/>
              </a:rPr>
              <a:t> 效用的概念</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kumimoji="1" lang="zh-CN" altLang="en-US" sz="2000" dirty="0">
                <a:latin typeface="Microsoft YaHei" charset="-122"/>
                <a:ea typeface="Microsoft YaHei" charset="-122"/>
                <a:cs typeface="Microsoft YaHei" charset="-122"/>
              </a:rPr>
              <a:t>、效用（</a:t>
            </a:r>
            <a:r>
              <a:rPr kumimoji="1" lang="en-US" altLang="zh-CN" sz="2000" dirty="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914400" y="2832180"/>
            <a:ext cx="9015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效用</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utility</a:t>
            </a:r>
            <a:r>
              <a:rPr kumimoji="1" lang="zh-CN" altLang="en-US" sz="2400" dirty="0" smtClean="0">
                <a:latin typeface="Microsoft YaHei" charset="-122"/>
                <a:ea typeface="Microsoft YaHei" charset="-122"/>
                <a:cs typeface="Microsoft YaHei" charset="-122"/>
              </a:rPr>
              <a:t>）：</a:t>
            </a:r>
            <a:r>
              <a:rPr kumimoji="1" lang="zh-CN" altLang="en-US" sz="2400" dirty="0" smtClean="0">
                <a:solidFill>
                  <a:srgbClr val="FF0000"/>
                </a:solidFill>
                <a:latin typeface="Microsoft YaHei" charset="-122"/>
                <a:ea typeface="Microsoft YaHei" charset="-122"/>
                <a:cs typeface="Microsoft YaHei" charset="-122"/>
              </a:rPr>
              <a:t>消费者</a:t>
            </a:r>
            <a:r>
              <a:rPr kumimoji="1" lang="zh-CN" altLang="en-US" sz="2400" dirty="0" smtClean="0">
                <a:latin typeface="Microsoft YaHei" charset="-122"/>
                <a:ea typeface="Microsoft YaHei" charset="-122"/>
                <a:cs typeface="Microsoft YaHei" charset="-122"/>
              </a:rPr>
              <a:t>在消费商品或服务时所感受到的满足。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p:txBody>
      </p:sp>
      <p:sp>
        <p:nvSpPr>
          <p:cNvPr id="7" name="矩形 6"/>
          <p:cNvSpPr/>
          <p:nvPr/>
        </p:nvSpPr>
        <p:spPr>
          <a:xfrm>
            <a:off x="46260" y="5511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3.1.1</a:t>
            </a:r>
            <a:r>
              <a:rPr lang="zh-CN" altLang="en-US" sz="1200" dirty="0">
                <a:solidFill>
                  <a:schemeClr val="bg1">
                    <a:lumMod val="75000"/>
                  </a:schemeClr>
                </a:solidFill>
                <a:latin typeface="SimSun" charset="-122"/>
                <a:ea typeface="SimSun" charset="-122"/>
                <a:cs typeface="SimSun" charset="-122"/>
              </a:rPr>
              <a:t>一、效用的概念</a:t>
            </a:r>
          </a:p>
        </p:txBody>
      </p:sp>
    </p:spTree>
    <p:extLst>
      <p:ext uri="{BB962C8B-B14F-4D97-AF65-F5344CB8AC3E}">
        <p14:creationId xmlns:p14="http://schemas.microsoft.com/office/powerpoint/2010/main" val="3821209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3.1.1</a:t>
            </a:r>
            <a:r>
              <a:rPr lang="zh-CN" altLang="en-US" sz="2800" dirty="0" smtClean="0">
                <a:latin typeface="Microsoft YaHei" charset="-122"/>
                <a:ea typeface="Microsoft YaHei" charset="-122"/>
                <a:cs typeface="Microsoft YaHei" charset="-122"/>
              </a:rPr>
              <a:t> 效用的概念</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kumimoji="1" lang="zh-CN" altLang="en-US" sz="2000" dirty="0">
                <a:latin typeface="Microsoft YaHei" charset="-122"/>
                <a:ea typeface="Microsoft YaHei" charset="-122"/>
                <a:cs typeface="Microsoft YaHei" charset="-122"/>
              </a:rPr>
              <a:t>、效用（</a:t>
            </a:r>
            <a:r>
              <a:rPr kumimoji="1" lang="en-US" altLang="zh-CN" sz="2000" dirty="0">
                <a:latin typeface="Microsoft YaHei" charset="-122"/>
                <a:ea typeface="Microsoft YaHei" charset="-122"/>
                <a:cs typeface="Microsoft YaHei" charset="-122"/>
              </a:rPr>
              <a:t>utility</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914400" y="2832180"/>
            <a:ext cx="9015663" cy="2862322"/>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效用</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utility</a:t>
            </a:r>
            <a:r>
              <a:rPr kumimoji="1" lang="zh-CN" altLang="en-US" sz="2400" dirty="0" smtClean="0">
                <a:latin typeface="Microsoft YaHei" charset="-122"/>
                <a:ea typeface="Microsoft YaHei" charset="-122"/>
                <a:cs typeface="Microsoft YaHei" charset="-122"/>
              </a:rPr>
              <a:t>）：</a:t>
            </a:r>
            <a:r>
              <a:rPr kumimoji="1" lang="zh-CN" altLang="en-US" sz="2400" dirty="0" smtClean="0">
                <a:solidFill>
                  <a:srgbClr val="FF0000"/>
                </a:solidFill>
                <a:latin typeface="Microsoft YaHei" charset="-122"/>
                <a:ea typeface="Microsoft YaHei" charset="-122"/>
                <a:cs typeface="Microsoft YaHei" charset="-122"/>
              </a:rPr>
              <a:t>消费者</a:t>
            </a:r>
            <a:r>
              <a:rPr kumimoji="1" lang="zh-CN" altLang="en-US" sz="2400" dirty="0" smtClean="0">
                <a:latin typeface="Microsoft YaHei" charset="-122"/>
                <a:ea typeface="Microsoft YaHei" charset="-122"/>
                <a:cs typeface="Microsoft YaHei" charset="-122"/>
              </a:rPr>
              <a:t>在消费商品或服务时所感受到的满足。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三</a:t>
            </a:r>
            <a:r>
              <a:rPr kumimoji="1" lang="zh-CN" altLang="en-US" sz="2400" dirty="0" smtClean="0">
                <a:latin typeface="Microsoft YaHei" charset="-122"/>
                <a:ea typeface="Microsoft YaHei" charset="-122"/>
                <a:cs typeface="Microsoft YaHei" charset="-122"/>
              </a:rPr>
              <a:t>个特点：</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、效用是消费者对商品和服务的</a:t>
            </a:r>
            <a:r>
              <a:rPr kumimoji="1" lang="zh-CN" altLang="en-US" sz="2400" dirty="0" smtClean="0">
                <a:solidFill>
                  <a:srgbClr val="C00000"/>
                </a:solidFill>
                <a:latin typeface="Microsoft YaHei" charset="-122"/>
                <a:ea typeface="Microsoft YaHei" charset="-122"/>
                <a:cs typeface="Microsoft YaHei" charset="-122"/>
              </a:rPr>
              <a:t>主观评价</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、效用因人、因时、因地而不同。</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、效用本身</a:t>
            </a:r>
            <a:r>
              <a:rPr kumimoji="1" lang="zh-CN" altLang="en-US" sz="2400" dirty="0" smtClean="0">
                <a:solidFill>
                  <a:srgbClr val="C00000"/>
                </a:solidFill>
                <a:latin typeface="Microsoft YaHei" charset="-122"/>
                <a:ea typeface="Microsoft YaHei" charset="-122"/>
                <a:cs typeface="Microsoft YaHei" charset="-122"/>
              </a:rPr>
              <a:t>不包括</a:t>
            </a:r>
            <a:r>
              <a:rPr kumimoji="1" lang="zh-CN" altLang="en-US" sz="2400" dirty="0" smtClean="0">
                <a:latin typeface="Microsoft YaHei" charset="-122"/>
                <a:ea typeface="Microsoft YaHei" charset="-122"/>
                <a:cs typeface="Microsoft YaHei" charset="-122"/>
              </a:rPr>
              <a:t>有关是非的价值判断。</a:t>
            </a:r>
            <a:endParaRPr kumimoji="1" lang="zh-CN" altLang="en-US" sz="2400" dirty="0">
              <a:latin typeface="Microsoft YaHei" charset="-122"/>
              <a:ea typeface="Microsoft YaHei" charset="-122"/>
              <a:cs typeface="Microsoft YaHei" charset="-122"/>
            </a:endParaRPr>
          </a:p>
        </p:txBody>
      </p:sp>
      <p:sp>
        <p:nvSpPr>
          <p:cNvPr id="7" name="矩形 6"/>
          <p:cNvSpPr/>
          <p:nvPr/>
        </p:nvSpPr>
        <p:spPr>
          <a:xfrm>
            <a:off x="46260" y="55119"/>
            <a:ext cx="164660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3.1.1</a:t>
            </a:r>
            <a:r>
              <a:rPr lang="zh-CN" altLang="en-US" sz="1200" dirty="0">
                <a:solidFill>
                  <a:schemeClr val="bg1">
                    <a:lumMod val="75000"/>
                  </a:schemeClr>
                </a:solidFill>
                <a:latin typeface="SimSun" charset="-122"/>
                <a:ea typeface="SimSun" charset="-122"/>
                <a:cs typeface="SimSun" charset="-122"/>
              </a:rPr>
              <a:t>一、效用的概念</a:t>
            </a:r>
          </a:p>
        </p:txBody>
      </p:sp>
    </p:spTree>
    <p:extLst>
      <p:ext uri="{BB962C8B-B14F-4D97-AF65-F5344CB8AC3E}">
        <p14:creationId xmlns:p14="http://schemas.microsoft.com/office/powerpoint/2010/main" val="35220216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3.1.2</a:t>
            </a:r>
            <a:r>
              <a:rPr lang="zh-CN" altLang="en-US" sz="2800" dirty="0" smtClean="0">
                <a:latin typeface="Microsoft YaHei" charset="-122"/>
                <a:ea typeface="Microsoft YaHei" charset="-122"/>
                <a:cs typeface="Microsoft YaHei" charset="-122"/>
              </a:rPr>
              <a:t> 效用理论的基本假设</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一、效用理论的基本</a:t>
            </a:r>
            <a:r>
              <a:rPr kumimoji="1" lang="zh-CN" altLang="en-US" sz="2000" dirty="0" smtClean="0">
                <a:solidFill>
                  <a:srgbClr val="FF0000"/>
                </a:solidFill>
                <a:latin typeface="Microsoft YaHei" charset="-122"/>
                <a:ea typeface="Microsoft YaHei" charset="-122"/>
                <a:cs typeface="Microsoft YaHei" charset="-122"/>
              </a:rPr>
              <a:t>假设</a:t>
            </a:r>
            <a:endParaRPr kumimoji="1" lang="zh-CN" altLang="en-US" sz="2000" dirty="0">
              <a:solidFill>
                <a:srgbClr val="FF0000"/>
              </a:solidFill>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312504812"/>
              </p:ext>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914400" y="2864264"/>
            <a:ext cx="9015663"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、完全信息</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、偏好次序</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0" y="55119"/>
            <a:ext cx="226215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3.1.2</a:t>
            </a:r>
            <a:r>
              <a:rPr lang="zh-CN" altLang="en-US" sz="1200" dirty="0">
                <a:solidFill>
                  <a:schemeClr val="bg1">
                    <a:lumMod val="75000"/>
                  </a:schemeClr>
                </a:solidFill>
                <a:latin typeface="SimSun" charset="-122"/>
                <a:ea typeface="SimSun" charset="-122"/>
                <a:cs typeface="SimSun" charset="-122"/>
              </a:rPr>
              <a:t>二、效用理论的基本假设</a:t>
            </a:r>
          </a:p>
        </p:txBody>
      </p:sp>
    </p:spTree>
    <p:extLst>
      <p:ext uri="{BB962C8B-B14F-4D97-AF65-F5344CB8AC3E}">
        <p14:creationId xmlns:p14="http://schemas.microsoft.com/office/powerpoint/2010/main" val="17973867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3.1.2</a:t>
            </a:r>
            <a:r>
              <a:rPr lang="zh-CN" altLang="en-US" sz="2800" dirty="0" smtClean="0">
                <a:latin typeface="Microsoft YaHei" charset="-122"/>
                <a:ea typeface="Microsoft YaHei" charset="-122"/>
                <a:cs typeface="Microsoft YaHei" charset="-122"/>
              </a:rPr>
              <a:t> 效用理论的基本假设</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一、效用理论的基本</a:t>
            </a:r>
            <a:r>
              <a:rPr kumimoji="1" lang="zh-CN" altLang="en-US" sz="2000" dirty="0" smtClean="0">
                <a:solidFill>
                  <a:srgbClr val="FF0000"/>
                </a:solidFill>
                <a:latin typeface="Microsoft YaHei" charset="-122"/>
                <a:ea typeface="Microsoft YaHei" charset="-122"/>
                <a:cs typeface="Microsoft YaHei" charset="-122"/>
              </a:rPr>
              <a:t>假设</a:t>
            </a:r>
            <a:endParaRPr kumimoji="1" lang="zh-CN" altLang="en-US" sz="2000" dirty="0">
              <a:solidFill>
                <a:srgbClr val="FF0000"/>
              </a:solidFill>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1509290575"/>
              </p:ext>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914400" y="2864264"/>
            <a:ext cx="9015663" cy="1015663"/>
          </a:xfrm>
          <a:prstGeom prst="rect">
            <a:avLst/>
          </a:prstGeom>
          <a:noFill/>
        </p:spPr>
        <p:txBody>
          <a:bodyPr wrap="square" rtlCol="0">
            <a:spAutoFit/>
          </a:bodyPr>
          <a:lstStyle/>
          <a:p>
            <a:pPr>
              <a:lnSpc>
                <a:spcPct val="150000"/>
              </a:lnSpc>
            </a:pPr>
            <a:r>
              <a:rPr kumimoji="1" lang="en-US" altLang="zh-CN" sz="2000" dirty="0" smtClean="0">
                <a:solidFill>
                  <a:srgbClr val="FF0000"/>
                </a:solidFill>
                <a:latin typeface="Microsoft YaHei" charset="-122"/>
                <a:ea typeface="Microsoft YaHei" charset="-122"/>
                <a:cs typeface="Microsoft YaHei" charset="-122"/>
              </a:rPr>
              <a:t>1</a:t>
            </a:r>
            <a:r>
              <a:rPr kumimoji="1" lang="zh-CN" altLang="en-US" sz="2000" dirty="0" smtClean="0">
                <a:solidFill>
                  <a:srgbClr val="FF0000"/>
                </a:solidFill>
                <a:latin typeface="Microsoft YaHei" charset="-122"/>
                <a:ea typeface="Microsoft YaHei" charset="-122"/>
                <a:cs typeface="Microsoft YaHei" charset="-122"/>
              </a:rPr>
              <a:t>、完全信息</a:t>
            </a:r>
            <a:endParaRPr kumimoji="1" lang="en-US" altLang="zh-CN" sz="2000" dirty="0" smtClean="0">
              <a:solidFill>
                <a:srgbClr val="FF0000"/>
              </a:solidFill>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、偏好次序</a:t>
            </a:r>
            <a:endParaRPr kumimoji="1" lang="zh-CN" altLang="en-US" sz="2000" dirty="0">
              <a:latin typeface="Microsoft YaHei" charset="-122"/>
              <a:ea typeface="Microsoft YaHei" charset="-122"/>
              <a:cs typeface="Microsoft YaHei" charset="-122"/>
            </a:endParaRPr>
          </a:p>
        </p:txBody>
      </p:sp>
      <p:pic>
        <p:nvPicPr>
          <p:cNvPr id="7" name="图片 6"/>
          <p:cNvPicPr>
            <a:picLocks noChangeAspect="1"/>
          </p:cNvPicPr>
          <p:nvPr/>
        </p:nvPicPr>
        <p:blipFill>
          <a:blip r:embed="rId8"/>
          <a:stretch>
            <a:fillRect/>
          </a:stretch>
        </p:blipFill>
        <p:spPr>
          <a:xfrm>
            <a:off x="4311315" y="1708751"/>
            <a:ext cx="2703095" cy="1796306"/>
          </a:xfrm>
          <a:prstGeom prst="rect">
            <a:avLst/>
          </a:prstGeom>
        </p:spPr>
      </p:pic>
      <p:sp>
        <p:nvSpPr>
          <p:cNvPr id="9" name="矩形 8"/>
          <p:cNvSpPr/>
          <p:nvPr/>
        </p:nvSpPr>
        <p:spPr>
          <a:xfrm>
            <a:off x="0" y="55119"/>
            <a:ext cx="226215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3.1.2</a:t>
            </a:r>
            <a:r>
              <a:rPr lang="zh-CN" altLang="en-US" sz="1200" dirty="0">
                <a:solidFill>
                  <a:schemeClr val="bg1">
                    <a:lumMod val="75000"/>
                  </a:schemeClr>
                </a:solidFill>
                <a:latin typeface="SimSun" charset="-122"/>
                <a:ea typeface="SimSun" charset="-122"/>
                <a:cs typeface="SimSun" charset="-122"/>
              </a:rPr>
              <a:t>二、效用理论的基本假设</a:t>
            </a:r>
          </a:p>
        </p:txBody>
      </p:sp>
    </p:spTree>
    <p:extLst>
      <p:ext uri="{BB962C8B-B14F-4D97-AF65-F5344CB8AC3E}">
        <p14:creationId xmlns:p14="http://schemas.microsoft.com/office/powerpoint/2010/main" val="1366102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3.1.2</a:t>
            </a:r>
            <a:r>
              <a:rPr lang="zh-CN" altLang="en-US" sz="2800" dirty="0" smtClean="0">
                <a:latin typeface="Microsoft YaHei" charset="-122"/>
                <a:ea typeface="Microsoft YaHei" charset="-122"/>
                <a:cs typeface="Microsoft YaHei" charset="-122"/>
              </a:rPr>
              <a:t> 效用理论的基本假设</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一、效用理论的基本</a:t>
            </a:r>
            <a:r>
              <a:rPr kumimoji="1" lang="zh-CN" altLang="en-US" sz="2000" dirty="0" smtClean="0">
                <a:solidFill>
                  <a:srgbClr val="FF0000"/>
                </a:solidFill>
                <a:latin typeface="Microsoft YaHei" charset="-122"/>
                <a:ea typeface="Microsoft YaHei" charset="-122"/>
                <a:cs typeface="Microsoft YaHei" charset="-122"/>
              </a:rPr>
              <a:t>假设</a:t>
            </a:r>
            <a:endParaRPr kumimoji="1" lang="zh-CN" altLang="en-US" sz="2000" dirty="0">
              <a:solidFill>
                <a:srgbClr val="FF0000"/>
              </a:solidFill>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1239003230"/>
              </p:ext>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914400" y="2832180"/>
            <a:ext cx="10716126"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、完全信息</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solidFill>
                  <a:srgbClr val="FF0000"/>
                </a:solidFill>
                <a:latin typeface="Microsoft YaHei" charset="-122"/>
                <a:ea typeface="Microsoft YaHei" charset="-122"/>
                <a:cs typeface="Microsoft YaHei" charset="-122"/>
              </a:rPr>
              <a:t>2</a:t>
            </a:r>
            <a:r>
              <a:rPr kumimoji="1" lang="zh-CN" altLang="en-US" sz="2000" dirty="0" smtClean="0">
                <a:solidFill>
                  <a:srgbClr val="FF0000"/>
                </a:solidFill>
                <a:latin typeface="Microsoft YaHei" charset="-122"/>
                <a:ea typeface="Microsoft YaHei" charset="-122"/>
                <a:cs typeface="Microsoft YaHei" charset="-122"/>
              </a:rPr>
              <a:t>、偏好次序</a:t>
            </a:r>
            <a:endParaRPr kumimoji="1" lang="zh-CN" altLang="en-US" sz="2000" dirty="0">
              <a:solidFill>
                <a:srgbClr val="FF0000"/>
              </a:solidFill>
              <a:latin typeface="Microsoft YaHei" charset="-122"/>
              <a:ea typeface="Microsoft YaHei" charset="-122"/>
              <a:cs typeface="Microsoft YaHei" charset="-122"/>
            </a:endParaRPr>
          </a:p>
        </p:txBody>
      </p:sp>
      <p:pic>
        <p:nvPicPr>
          <p:cNvPr id="7" name="图片 6"/>
          <p:cNvPicPr>
            <a:picLocks noChangeAspect="1"/>
          </p:cNvPicPr>
          <p:nvPr/>
        </p:nvPicPr>
        <p:blipFill>
          <a:blip r:embed="rId8"/>
          <a:stretch>
            <a:fillRect/>
          </a:stretch>
        </p:blipFill>
        <p:spPr>
          <a:xfrm>
            <a:off x="4024766" y="2970660"/>
            <a:ext cx="1889322" cy="1656682"/>
          </a:xfrm>
          <a:prstGeom prst="rect">
            <a:avLst/>
          </a:prstGeom>
        </p:spPr>
      </p:pic>
      <p:pic>
        <p:nvPicPr>
          <p:cNvPr id="9" name="图片 8"/>
          <p:cNvPicPr>
            <a:picLocks noChangeAspect="1"/>
          </p:cNvPicPr>
          <p:nvPr/>
        </p:nvPicPr>
        <p:blipFill>
          <a:blip r:embed="rId9"/>
          <a:stretch>
            <a:fillRect/>
          </a:stretch>
        </p:blipFill>
        <p:spPr>
          <a:xfrm>
            <a:off x="6570920" y="2936721"/>
            <a:ext cx="1690621" cy="1690621"/>
          </a:xfrm>
          <a:prstGeom prst="rect">
            <a:avLst/>
          </a:prstGeom>
        </p:spPr>
      </p:pic>
      <p:pic>
        <p:nvPicPr>
          <p:cNvPr id="10" name="图片 9"/>
          <p:cNvPicPr>
            <a:picLocks noChangeAspect="1"/>
          </p:cNvPicPr>
          <p:nvPr/>
        </p:nvPicPr>
        <p:blipFill>
          <a:blip r:embed="rId10"/>
          <a:stretch>
            <a:fillRect/>
          </a:stretch>
        </p:blipFill>
        <p:spPr>
          <a:xfrm>
            <a:off x="8671099" y="2767355"/>
            <a:ext cx="1859987" cy="1859987"/>
          </a:xfrm>
          <a:prstGeom prst="rect">
            <a:avLst/>
          </a:prstGeom>
        </p:spPr>
      </p:pic>
      <p:sp>
        <p:nvSpPr>
          <p:cNvPr id="11" name="矩形 10"/>
          <p:cNvSpPr/>
          <p:nvPr/>
        </p:nvSpPr>
        <p:spPr>
          <a:xfrm>
            <a:off x="0" y="55119"/>
            <a:ext cx="226215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3.1.2</a:t>
            </a:r>
            <a:r>
              <a:rPr lang="zh-CN" altLang="en-US" sz="1200" dirty="0">
                <a:solidFill>
                  <a:schemeClr val="bg1">
                    <a:lumMod val="75000"/>
                  </a:schemeClr>
                </a:solidFill>
                <a:latin typeface="SimSun" charset="-122"/>
                <a:ea typeface="SimSun" charset="-122"/>
                <a:cs typeface="SimSun" charset="-122"/>
              </a:rPr>
              <a:t>二、效用理论的基本假设</a:t>
            </a:r>
          </a:p>
        </p:txBody>
      </p:sp>
    </p:spTree>
    <p:extLst>
      <p:ext uri="{BB962C8B-B14F-4D97-AF65-F5344CB8AC3E}">
        <p14:creationId xmlns:p14="http://schemas.microsoft.com/office/powerpoint/2010/main" val="1322862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文本框 6"/>
          <p:cNvSpPr txBox="1">
            <a:spLocks noChangeArrowheads="1"/>
          </p:cNvSpPr>
          <p:nvPr/>
        </p:nvSpPr>
        <p:spPr bwMode="auto">
          <a:xfrm>
            <a:off x="333375" y="584200"/>
            <a:ext cx="88217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1090" tIns="55545" rIns="111090" bIns="55545">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2800">
                <a:latin typeface="Microsoft YaHei" charset="-122"/>
                <a:ea typeface="Microsoft YaHei" charset="-122"/>
              </a:rPr>
              <a:t>2.3.1</a:t>
            </a:r>
            <a:r>
              <a:rPr lang="zh-CN" altLang="en-US" sz="2800">
                <a:latin typeface="Microsoft YaHei" charset="-122"/>
                <a:ea typeface="Microsoft YaHei" charset="-122"/>
              </a:rPr>
              <a:t>市场均衡与供求法则</a:t>
            </a:r>
          </a:p>
        </p:txBody>
      </p:sp>
      <p:sp>
        <p:nvSpPr>
          <p:cNvPr id="17" name="圆角矩形 16"/>
          <p:cNvSpPr/>
          <p:nvPr/>
        </p:nvSpPr>
        <p:spPr>
          <a:xfrm>
            <a:off x="333375" y="1676400"/>
            <a:ext cx="3355975" cy="6064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defRPr/>
            </a:pPr>
            <a:r>
              <a:rPr lang="zh-CN" altLang="en-US" sz="2000">
                <a:solidFill>
                  <a:srgbClr val="000000"/>
                </a:solidFill>
                <a:latin typeface="Microsoft YaHei" charset="-122"/>
                <a:ea typeface="Microsoft YaHei" charset="-122"/>
              </a:rPr>
              <a:t>一、市场均衡</a:t>
            </a:r>
          </a:p>
        </p:txBody>
      </p:sp>
      <p:graphicFrame>
        <p:nvGraphicFramePr>
          <p:cNvPr id="11" name="图表 10"/>
          <p:cNvGraphicFramePr/>
          <p:nvPr/>
        </p:nvGraphicFramePr>
        <p:xfrm>
          <a:off x="8165433" y="-131541"/>
          <a:ext cx="4797060" cy="197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2212" name="矩形 5"/>
          <p:cNvSpPr>
            <a:spLocks noChangeArrowheads="1"/>
          </p:cNvSpPr>
          <p:nvPr/>
        </p:nvSpPr>
        <p:spPr bwMode="auto">
          <a:xfrm>
            <a:off x="0" y="87313"/>
            <a:ext cx="2262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r>
              <a:rPr lang="en-US" altLang="zh-CN" sz="1200">
                <a:solidFill>
                  <a:srgbClr val="BFBFBF"/>
                </a:solidFill>
                <a:latin typeface="宋体" charset="-122"/>
                <a:ea typeface="宋体" charset="-122"/>
              </a:rPr>
              <a:t>2.3.1</a:t>
            </a:r>
            <a:r>
              <a:rPr lang="zh-CN" altLang="en-US" sz="1200">
                <a:solidFill>
                  <a:srgbClr val="BFBFBF"/>
                </a:solidFill>
                <a:latin typeface="宋体" charset="-122"/>
                <a:ea typeface="宋体" charset="-122"/>
              </a:rPr>
              <a:t>一、市场均衡与供求法则</a:t>
            </a:r>
          </a:p>
        </p:txBody>
      </p:sp>
      <p:sp>
        <p:nvSpPr>
          <p:cNvPr id="222213" name="矩形 1"/>
          <p:cNvSpPr>
            <a:spLocks noChangeArrowheads="1"/>
          </p:cNvSpPr>
          <p:nvPr/>
        </p:nvSpPr>
        <p:spPr bwMode="auto">
          <a:xfrm>
            <a:off x="706438" y="2557463"/>
            <a:ext cx="114855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eaLnBrk="1" hangingPunct="1">
              <a:lnSpc>
                <a:spcPct val="150000"/>
              </a:lnSpc>
            </a:pPr>
            <a:r>
              <a:rPr lang="zh-CN" altLang="en-US" sz="2400" dirty="0">
                <a:solidFill>
                  <a:srgbClr val="C00000"/>
                </a:solidFill>
                <a:latin typeface="Microsoft YaHei" charset="-122"/>
                <a:ea typeface="Microsoft YaHei" charset="-122"/>
              </a:rPr>
              <a:t>均衡价格：</a:t>
            </a:r>
            <a:r>
              <a:rPr lang="zh-CN" altLang="en-US" sz="2400" dirty="0">
                <a:latin typeface="Microsoft YaHei" charset="-122"/>
                <a:ea typeface="Microsoft YaHei" charset="-122"/>
              </a:rPr>
              <a:t>市场处于均衡状态时的价格。</a:t>
            </a:r>
            <a:endParaRPr lang="en-US" altLang="zh-CN" sz="2400" dirty="0">
              <a:latin typeface="Microsoft YaHei" charset="-122"/>
              <a:ea typeface="Microsoft YaHei" charset="-122"/>
            </a:endParaRPr>
          </a:p>
          <a:p>
            <a:pPr eaLnBrk="1" hangingPunct="1">
              <a:lnSpc>
                <a:spcPct val="150000"/>
              </a:lnSpc>
            </a:pPr>
            <a:r>
              <a:rPr lang="zh-CN" altLang="en-US" sz="2400" smtClean="0">
                <a:solidFill>
                  <a:srgbClr val="C00000"/>
                </a:solidFill>
                <a:latin typeface="Microsoft YaHei" charset="-122"/>
                <a:ea typeface="Microsoft YaHei" charset="-122"/>
              </a:rPr>
              <a:t>均衡交易量（均衡产量、均衡销量、均衡</a:t>
            </a:r>
            <a:r>
              <a:rPr lang="zh-CN" altLang="en-US" sz="2400">
                <a:solidFill>
                  <a:srgbClr val="C00000"/>
                </a:solidFill>
                <a:latin typeface="Microsoft YaHei" charset="-122"/>
                <a:ea typeface="Microsoft YaHei" charset="-122"/>
              </a:rPr>
              <a:t>数量）：</a:t>
            </a:r>
            <a:r>
              <a:rPr lang="zh-CN" altLang="en-US" sz="2400">
                <a:latin typeface="Microsoft YaHei" charset="-122"/>
                <a:ea typeface="Microsoft YaHei" charset="-122"/>
              </a:rPr>
              <a:t>与均衡价格相对应的成交数量。</a:t>
            </a:r>
            <a:endParaRPr lang="en-US" altLang="zh-CN" sz="2400" dirty="0">
              <a:latin typeface="Microsoft YaHei" charset="-122"/>
              <a:ea typeface="Microsoft YaHei" charset="-122"/>
            </a:endParaRPr>
          </a:p>
        </p:txBody>
      </p:sp>
      <p:pic>
        <p:nvPicPr>
          <p:cNvPr id="222214" name="图片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16613" y="3748088"/>
            <a:ext cx="44973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215" name="文本框 2"/>
          <p:cNvSpPr txBox="1">
            <a:spLocks noChangeArrowheads="1"/>
          </p:cNvSpPr>
          <p:nvPr/>
        </p:nvSpPr>
        <p:spPr bwMode="auto">
          <a:xfrm>
            <a:off x="5257800" y="4943475"/>
            <a:ext cx="13176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均衡价格</a:t>
            </a:r>
          </a:p>
        </p:txBody>
      </p:sp>
      <p:sp>
        <p:nvSpPr>
          <p:cNvPr id="222216" name="文本框 9"/>
          <p:cNvSpPr txBox="1">
            <a:spLocks noChangeArrowheads="1"/>
          </p:cNvSpPr>
          <p:nvPr/>
        </p:nvSpPr>
        <p:spPr bwMode="auto">
          <a:xfrm>
            <a:off x="6958013" y="6181725"/>
            <a:ext cx="1550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nSpc>
                <a:spcPct val="130000"/>
              </a:lnSpc>
            </a:pPr>
            <a:r>
              <a:rPr kumimoji="1" lang="zh-CN" altLang="en-US" sz="2000">
                <a:ea typeface="微软雅黑" charset="-122"/>
              </a:rPr>
              <a:t>均衡交易量</a:t>
            </a:r>
          </a:p>
        </p:txBody>
      </p:sp>
      <p:sp>
        <p:nvSpPr>
          <p:cNvPr id="12" name="椭圆 11"/>
          <p:cNvSpPr/>
          <p:nvPr/>
        </p:nvSpPr>
        <p:spPr>
          <a:xfrm>
            <a:off x="7656513" y="4995863"/>
            <a:ext cx="309562" cy="29368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黑体" charset="-122"/>
                <a:cs typeface="黑体" charset="-122"/>
              </a:defRPr>
            </a:lvl1pPr>
            <a:lvl2pPr marL="742950" indent="-285750">
              <a:defRPr>
                <a:solidFill>
                  <a:schemeClr val="tx1"/>
                </a:solidFill>
                <a:latin typeface="Arial" charset="0"/>
                <a:ea typeface="黑体" charset="-122"/>
                <a:cs typeface="黑体" charset="-122"/>
              </a:defRPr>
            </a:lvl2pPr>
            <a:lvl3pPr marL="1143000" indent="-228600">
              <a:defRPr>
                <a:solidFill>
                  <a:schemeClr val="tx1"/>
                </a:solidFill>
                <a:latin typeface="Arial" charset="0"/>
                <a:ea typeface="黑体" charset="-122"/>
                <a:cs typeface="黑体" charset="-122"/>
              </a:defRPr>
            </a:lvl3pPr>
            <a:lvl4pPr marL="1600200" indent="-228600">
              <a:defRPr>
                <a:solidFill>
                  <a:schemeClr val="tx1"/>
                </a:solidFill>
                <a:latin typeface="Arial" charset="0"/>
                <a:ea typeface="黑体" charset="-122"/>
                <a:cs typeface="黑体" charset="-122"/>
              </a:defRPr>
            </a:lvl4pPr>
            <a:lvl5pPr marL="2057400" indent="-228600">
              <a:defRPr>
                <a:solidFill>
                  <a:schemeClr val="tx1"/>
                </a:solidFill>
                <a:latin typeface="Arial"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charset="0"/>
                <a:ea typeface="黑体" charset="-122"/>
                <a:cs typeface="黑体" charset="-122"/>
              </a:defRPr>
            </a:lvl9pPr>
          </a:lstStyle>
          <a:p>
            <a:pPr algn="ctr"/>
            <a:endParaRPr kumimoji="1" lang="zh-CN" altLang="en-US">
              <a:solidFill>
                <a:srgbClr val="FFFFFF"/>
              </a:solidFill>
            </a:endParaRPr>
          </a:p>
        </p:txBody>
      </p:sp>
    </p:spTree>
    <p:extLst>
      <p:ext uri="{BB962C8B-B14F-4D97-AF65-F5344CB8AC3E}">
        <p14:creationId xmlns:p14="http://schemas.microsoft.com/office/powerpoint/2010/main" val="4467318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3.1.3</a:t>
            </a:r>
            <a:r>
              <a:rPr lang="zh-CN" altLang="en-US" sz="2800" dirty="0" smtClean="0">
                <a:latin typeface="Microsoft YaHei" charset="-122"/>
                <a:ea typeface="Microsoft YaHei" charset="-122"/>
                <a:cs typeface="Microsoft YaHei" charset="-122"/>
              </a:rPr>
              <a:t> 基数效用与序数效用</a:t>
            </a:r>
            <a:endParaRPr lang="zh-CN" altLang="en-US" sz="2800" dirty="0">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442149150"/>
              </p:ext>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1042737" y="3505948"/>
            <a:ext cx="3869379"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基数效用</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序数效用</a:t>
            </a:r>
            <a:endParaRPr kumimoji="1" lang="zh-CN" altLang="en-US" sz="2000" dirty="0">
              <a:latin typeface="Microsoft YaHei" charset="-122"/>
              <a:ea typeface="Microsoft YaHei" charset="-122"/>
              <a:cs typeface="Microsoft YaHei" charset="-122"/>
            </a:endParaRPr>
          </a:p>
        </p:txBody>
      </p:sp>
      <p:sp>
        <p:nvSpPr>
          <p:cNvPr id="2" name="右箭头 1"/>
          <p:cNvSpPr/>
          <p:nvPr/>
        </p:nvSpPr>
        <p:spPr>
          <a:xfrm>
            <a:off x="4912116" y="3657600"/>
            <a:ext cx="2117558" cy="19250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7" name="右箭头 6"/>
          <p:cNvSpPr/>
          <p:nvPr/>
        </p:nvSpPr>
        <p:spPr>
          <a:xfrm>
            <a:off x="4912116" y="4533124"/>
            <a:ext cx="2117558" cy="19250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9" name="文本框 8"/>
          <p:cNvSpPr txBox="1"/>
          <p:nvPr/>
        </p:nvSpPr>
        <p:spPr>
          <a:xfrm>
            <a:off x="7580189" y="3505948"/>
            <a:ext cx="3150716"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边际效用分析法</a:t>
            </a: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无差异曲线分析法</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3577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3.1.3</a:t>
            </a:r>
            <a:r>
              <a:rPr lang="zh-CN" altLang="en-US" sz="2800" dirty="0" smtClean="0">
                <a:latin typeface="Microsoft YaHei" charset="-122"/>
                <a:ea typeface="Microsoft YaHei" charset="-122"/>
                <a:cs typeface="Microsoft YaHei" charset="-122"/>
              </a:rPr>
              <a:t> 基数效用与序数效用</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513623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一、基数效用论</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783124" y="2832180"/>
            <a:ext cx="11088034" cy="1938992"/>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基数效用论：形成于</a:t>
            </a:r>
            <a:r>
              <a:rPr kumimoji="1" lang="en-US" altLang="zh-CN" sz="2000" dirty="0" smtClean="0">
                <a:latin typeface="Microsoft YaHei" charset="-122"/>
                <a:ea typeface="Microsoft YaHei" charset="-122"/>
                <a:cs typeface="Microsoft YaHei" charset="-122"/>
              </a:rPr>
              <a:t>19</a:t>
            </a:r>
            <a:r>
              <a:rPr kumimoji="1" lang="zh-CN" altLang="en-US" sz="2000" dirty="0" smtClean="0">
                <a:latin typeface="Microsoft YaHei" charset="-122"/>
                <a:ea typeface="Microsoft YaHei" charset="-122"/>
                <a:cs typeface="Microsoft YaHei" charset="-122"/>
              </a:rPr>
              <a:t>世纪</a:t>
            </a:r>
            <a:r>
              <a:rPr kumimoji="1" lang="zh-CN" altLang="en-US" sz="2000" dirty="0">
                <a:latin typeface="Microsoft YaHei" charset="-122"/>
                <a:ea typeface="Microsoft YaHei" charset="-122"/>
                <a:cs typeface="Microsoft YaHei" charset="-122"/>
              </a:rPr>
              <a:t>。效用是一个数量概念</a:t>
            </a:r>
            <a:r>
              <a:rPr kumimoji="1" lang="zh-CN" altLang="en-US" sz="2000" dirty="0" smtClean="0">
                <a:latin typeface="Microsoft YaHei" charset="-122"/>
                <a:ea typeface="Microsoft YaHei" charset="-122"/>
                <a:cs typeface="Microsoft YaHei" charset="-122"/>
              </a:rPr>
              <a:t>。认为</a:t>
            </a:r>
            <a:r>
              <a:rPr kumimoji="1" lang="zh-CN" altLang="en-US" sz="2000" dirty="0">
                <a:latin typeface="Microsoft YaHei" charset="-122"/>
                <a:ea typeface="Microsoft YaHei" charset="-122"/>
                <a:cs typeface="Microsoft YaHei" charset="-122"/>
              </a:rPr>
              <a:t>，一种商品或劳务效用的大小，可以用</a:t>
            </a:r>
            <a:r>
              <a:rPr kumimoji="1" lang="zh-CN" altLang="en-US" sz="2000" dirty="0">
                <a:solidFill>
                  <a:srgbClr val="FF0000"/>
                </a:solidFill>
                <a:latin typeface="Microsoft YaHei" charset="-122"/>
                <a:ea typeface="Microsoft YaHei" charset="-122"/>
                <a:cs typeface="Microsoft YaHei" charset="-122"/>
              </a:rPr>
              <a:t>基数</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3· · ·</a:t>
            </a:r>
            <a:r>
              <a:rPr kumimoji="1" lang="zh-CN" altLang="en-US"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测量。衡量单位是效用单位（</a:t>
            </a:r>
            <a:r>
              <a:rPr kumimoji="1" lang="en-US" altLang="zh-CN" sz="2000" dirty="0" err="1" smtClean="0">
                <a:latin typeface="Microsoft YaHei" charset="-122"/>
                <a:ea typeface="Microsoft YaHei" charset="-122"/>
                <a:cs typeface="Microsoft YaHei" charset="-122"/>
              </a:rPr>
              <a:t>Util</a:t>
            </a:r>
            <a:r>
              <a:rPr kumimoji="1" lang="zh-CN" altLang="en-US" sz="2000" dirty="0" smtClean="0">
                <a:latin typeface="Microsoft YaHei" charset="-122"/>
                <a:ea typeface="Microsoft YaHei" charset="-122"/>
                <a:cs typeface="Microsoft YaHei" charset="-122"/>
              </a:rPr>
              <a:t>，尤特尔）。       </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例如：吃一个面包得到的满足是</a:t>
            </a:r>
            <a:r>
              <a:rPr kumimoji="1" lang="en-US" altLang="zh-CN" sz="2000" dirty="0" smtClean="0">
                <a:latin typeface="Microsoft YaHei" charset="-122"/>
                <a:ea typeface="Microsoft YaHei" charset="-122"/>
                <a:cs typeface="Microsoft YaHei" charset="-122"/>
              </a:rPr>
              <a:t>4</a:t>
            </a:r>
            <a:r>
              <a:rPr kumimoji="1" lang="en-US" altLang="zh-CN" sz="2000" dirty="0">
                <a:latin typeface="Microsoft YaHei" charset="-122"/>
                <a:ea typeface="Microsoft YaHei" charset="-122"/>
                <a:cs typeface="Microsoft YaHei" charset="-122"/>
              </a:rPr>
              <a:t> </a:t>
            </a:r>
            <a:r>
              <a:rPr kumimoji="1" lang="en-US" altLang="zh-CN" sz="2000" dirty="0" err="1" smtClean="0">
                <a:latin typeface="Microsoft YaHei" charset="-122"/>
                <a:ea typeface="Microsoft YaHei" charset="-122"/>
                <a:cs typeface="Microsoft YaHei" charset="-122"/>
              </a:rPr>
              <a:t>Utils</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看</a:t>
            </a:r>
            <a:r>
              <a:rPr kumimoji="1" lang="zh-CN" altLang="en-US" sz="2000" dirty="0">
                <a:latin typeface="Microsoft YaHei" charset="-122"/>
                <a:ea typeface="Microsoft YaHei" charset="-122"/>
                <a:cs typeface="Microsoft YaHei" charset="-122"/>
              </a:rPr>
              <a:t>一场电影的满足是</a:t>
            </a:r>
            <a:r>
              <a:rPr kumimoji="1" lang="en-US" altLang="zh-CN" sz="2000" dirty="0" smtClean="0">
                <a:latin typeface="Microsoft YaHei" charset="-122"/>
                <a:ea typeface="Microsoft YaHei" charset="-122"/>
                <a:cs typeface="Microsoft YaHei" charset="-122"/>
              </a:rPr>
              <a:t>8</a:t>
            </a:r>
            <a:r>
              <a:rPr kumimoji="1" lang="zh-CN" altLang="en-US" sz="2000" dirty="0" smtClean="0">
                <a:latin typeface="Microsoft YaHei" charset="-122"/>
                <a:ea typeface="Microsoft YaHei" charset="-122"/>
                <a:cs typeface="Microsoft YaHei" charset="-122"/>
              </a:rPr>
              <a:t> </a:t>
            </a:r>
            <a:r>
              <a:rPr kumimoji="1" lang="en-US" altLang="zh-CN" sz="2000" dirty="0" err="1" smtClean="0">
                <a:latin typeface="Microsoft YaHei" charset="-122"/>
                <a:ea typeface="Microsoft YaHei" charset="-122"/>
                <a:cs typeface="Microsoft YaHei" charset="-122"/>
              </a:rPr>
              <a:t>Utils</a:t>
            </a:r>
            <a:endParaRPr kumimoji="1"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734408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3.1.3</a:t>
            </a:r>
            <a:r>
              <a:rPr lang="zh-CN" altLang="en-US" sz="2800" dirty="0" smtClean="0">
                <a:latin typeface="Microsoft YaHei" charset="-122"/>
                <a:ea typeface="Microsoft YaHei" charset="-122"/>
                <a:cs typeface="Microsoft YaHei" charset="-122"/>
              </a:rPr>
              <a:t> 基数效用与序数效用</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513623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二、序数效用论</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783124" y="2864264"/>
            <a:ext cx="10703023" cy="2400657"/>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序数效用论：产生于</a:t>
            </a:r>
            <a:r>
              <a:rPr kumimoji="1" lang="en-US" altLang="zh-CN" sz="2000" dirty="0" smtClean="0">
                <a:latin typeface="Microsoft YaHei" charset="-122"/>
                <a:ea typeface="Microsoft YaHei" charset="-122"/>
                <a:cs typeface="Microsoft YaHei" charset="-122"/>
              </a:rPr>
              <a:t>20</a:t>
            </a:r>
            <a:r>
              <a:rPr kumimoji="1" lang="zh-CN" altLang="en-US" sz="2000" dirty="0" smtClean="0">
                <a:latin typeface="Microsoft YaHei" charset="-122"/>
                <a:ea typeface="Microsoft YaHei" charset="-122"/>
                <a:cs typeface="Microsoft YaHei" charset="-122"/>
              </a:rPr>
              <a:t>世纪</a:t>
            </a:r>
            <a:r>
              <a:rPr kumimoji="1" lang="en-US" altLang="zh-CN" sz="2000" dirty="0" smtClean="0">
                <a:latin typeface="Microsoft YaHei" charset="-122"/>
                <a:ea typeface="Microsoft YaHei" charset="-122"/>
                <a:cs typeface="Microsoft YaHei" charset="-122"/>
              </a:rPr>
              <a:t>30</a:t>
            </a:r>
            <a:r>
              <a:rPr kumimoji="1" lang="zh-CN" altLang="en-US" sz="2000" dirty="0">
                <a:latin typeface="Microsoft YaHei" charset="-122"/>
                <a:ea typeface="Microsoft YaHei" charset="-122"/>
                <a:cs typeface="Microsoft YaHei" charset="-122"/>
              </a:rPr>
              <a:t>年代。效用是一个次序概念。认为，效用的绝对量大小根本无法测定，无法用某种统一的单位表示出来，它们只能根据消费者的个人偏好程度排列出效用大小先后的顺序</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例如：阿珂在苹果和桃子中，选择了苹果，放弃了桃子。则对我而言，苹果的效用大于桃子。或者说苹果效用第一（最大），桃子效用</a:t>
            </a:r>
            <a:r>
              <a:rPr kumimoji="1" lang="zh-CN" altLang="en-US" sz="2000" dirty="0">
                <a:latin typeface="Microsoft YaHei" charset="-122"/>
                <a:ea typeface="Microsoft YaHei" charset="-122"/>
                <a:cs typeface="Microsoft YaHei" charset="-122"/>
              </a:rPr>
              <a:t>第二</a:t>
            </a:r>
            <a:r>
              <a:rPr kumimoji="1" lang="zh-CN" altLang="en-US" sz="2000" dirty="0" smtClean="0">
                <a:latin typeface="Microsoft YaHei" charset="-122"/>
                <a:ea typeface="Microsoft YaHei" charset="-122"/>
                <a:cs typeface="Microsoft YaHei" charset="-122"/>
              </a:rPr>
              <a:t>（次之）。</a:t>
            </a:r>
            <a:endParaRPr kumimoji="1"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183960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3.1.3</a:t>
            </a:r>
            <a:r>
              <a:rPr lang="zh-CN" altLang="en-US" sz="2800" dirty="0" smtClean="0">
                <a:latin typeface="Microsoft YaHei" charset="-122"/>
                <a:ea typeface="Microsoft YaHei" charset="-122"/>
                <a:cs typeface="Microsoft YaHei" charset="-122"/>
              </a:rPr>
              <a:t> 基数效用与序数效用</a:t>
            </a:r>
            <a:endParaRPr lang="zh-CN" altLang="en-US" sz="28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181474" y="-196553"/>
          <a:ext cx="4989094" cy="2103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1042737" y="3505948"/>
            <a:ext cx="3869379"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基数效用</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序数效用</a:t>
            </a:r>
            <a:endParaRPr kumimoji="1" lang="zh-CN" altLang="en-US" sz="2000" dirty="0">
              <a:latin typeface="Microsoft YaHei" charset="-122"/>
              <a:ea typeface="Microsoft YaHei" charset="-122"/>
              <a:cs typeface="Microsoft YaHei" charset="-122"/>
            </a:endParaRPr>
          </a:p>
        </p:txBody>
      </p:sp>
      <p:sp>
        <p:nvSpPr>
          <p:cNvPr id="2" name="右箭头 1"/>
          <p:cNvSpPr/>
          <p:nvPr/>
        </p:nvSpPr>
        <p:spPr>
          <a:xfrm>
            <a:off x="4912116" y="3657600"/>
            <a:ext cx="2117558" cy="19250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7" name="右箭头 6"/>
          <p:cNvSpPr/>
          <p:nvPr/>
        </p:nvSpPr>
        <p:spPr>
          <a:xfrm>
            <a:off x="4912116" y="4533124"/>
            <a:ext cx="2117558" cy="19250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9" name="文本框 8"/>
          <p:cNvSpPr txBox="1"/>
          <p:nvPr/>
        </p:nvSpPr>
        <p:spPr>
          <a:xfrm>
            <a:off x="7580189" y="3505948"/>
            <a:ext cx="3150716" cy="1477328"/>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边际效用分析法</a:t>
            </a:r>
            <a:endParaRPr kumimoji="1" lang="en-US" altLang="zh-CN" sz="2000" dirty="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无差异曲线分析法</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1680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以下关于效用的说法错误的是（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效用是消费者对商品和服务的主观评价</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效用是一种主观的心理感觉</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效用本身包括有关是非的价值判断</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效用因人、因时、因地而</a:t>
            </a:r>
            <a:r>
              <a:rPr lang="zh-CN" altLang="en-US" sz="2400" dirty="0" smtClean="0">
                <a:latin typeface="Microsoft YaHei" charset="-122"/>
                <a:ea typeface="Microsoft YaHei" charset="-122"/>
                <a:cs typeface="Microsoft YaHei" charset="-122"/>
              </a:rPr>
              <a:t>不同</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77960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以下关于效用的说法错误的是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效用是消费者对商品和服务的主观评价</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效用是一种主观的心理感觉</a:t>
            </a:r>
          </a:p>
          <a:p>
            <a:pPr fontAlgn="t">
              <a:lnSpc>
                <a:spcPct val="150000"/>
              </a:lnSpc>
            </a:pPr>
            <a:r>
              <a:rPr lang="en-US" altLang="zh-CN" sz="2400" dirty="0">
                <a:solidFill>
                  <a:srgbClr val="C00000"/>
                </a:solidFill>
                <a:latin typeface="Microsoft YaHei" charset="-122"/>
                <a:ea typeface="Microsoft YaHei" charset="-122"/>
                <a:cs typeface="Microsoft YaHei" charset="-122"/>
              </a:rPr>
              <a:t>C:</a:t>
            </a:r>
            <a:r>
              <a:rPr lang="zh-CN" altLang="en-US" sz="2400" dirty="0">
                <a:solidFill>
                  <a:srgbClr val="C00000"/>
                </a:solidFill>
                <a:latin typeface="Microsoft YaHei" charset="-122"/>
                <a:ea typeface="Microsoft YaHei" charset="-122"/>
                <a:cs typeface="Microsoft YaHei" charset="-122"/>
              </a:rPr>
              <a:t>效用本身包括有关是非的价值判断</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效用因人、因时、因地而</a:t>
            </a:r>
            <a:r>
              <a:rPr lang="zh-CN" altLang="en-US" sz="2400" dirty="0" smtClean="0">
                <a:latin typeface="Microsoft YaHei" charset="-122"/>
                <a:ea typeface="Microsoft YaHei" charset="-122"/>
                <a:cs typeface="Microsoft YaHei" charset="-122"/>
              </a:rPr>
              <a:t>不同</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68182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效用理论的基本假设包括（）</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规模经济</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完全理性</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市场出清</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偏好次序</a:t>
            </a:r>
          </a:p>
        </p:txBody>
      </p:sp>
    </p:spTree>
    <p:extLst>
      <p:ext uri="{BB962C8B-B14F-4D97-AF65-F5344CB8AC3E}">
        <p14:creationId xmlns:p14="http://schemas.microsoft.com/office/powerpoint/2010/main" val="18547110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smtClean="0">
                <a:latin typeface="Microsoft YaHei" charset="-122"/>
                <a:ea typeface="Microsoft YaHei" charset="-122"/>
                <a:cs typeface="Microsoft YaHei" charset="-122"/>
              </a:rPr>
              <a:t>习题练习</a:t>
            </a:r>
            <a:endParaRPr lang="zh-CN" altLang="en-US" sz="2800" dirty="0">
              <a:latin typeface="Microsoft YaHei" charset="-122"/>
              <a:ea typeface="Microsoft YaHei" charset="-122"/>
              <a:cs typeface="Microsoft YaHei" charset="-122"/>
            </a:endParaRPr>
          </a:p>
        </p:txBody>
      </p:sp>
      <p:sp>
        <p:nvSpPr>
          <p:cNvPr id="3" name="矩形 2"/>
          <p:cNvSpPr/>
          <p:nvPr/>
        </p:nvSpPr>
        <p:spPr>
          <a:xfrm>
            <a:off x="1138989" y="2073335"/>
            <a:ext cx="9641305" cy="2862322"/>
          </a:xfrm>
          <a:prstGeom prst="rect">
            <a:avLst/>
          </a:prstGeom>
        </p:spPr>
        <p:txBody>
          <a:bodyPr wrap="square">
            <a:spAutoFit/>
          </a:bodyPr>
          <a:lstStyle/>
          <a:p>
            <a:pPr fontAlgn="t">
              <a:lnSpc>
                <a:spcPct val="150000"/>
              </a:lnSpc>
            </a:pPr>
            <a:r>
              <a:rPr lang="zh-CN" altLang="en-US" sz="2400" dirty="0">
                <a:latin typeface="Microsoft YaHei" charset="-122"/>
                <a:ea typeface="Microsoft YaHei" charset="-122"/>
                <a:cs typeface="Microsoft YaHei" charset="-122"/>
              </a:rPr>
              <a:t>效用理论的基本假设包括</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规模经济</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完全理性</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市场出清</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偏好次序</a:t>
            </a:r>
          </a:p>
        </p:txBody>
      </p:sp>
    </p:spTree>
    <p:extLst>
      <p:ext uri="{BB962C8B-B14F-4D97-AF65-F5344CB8AC3E}">
        <p14:creationId xmlns:p14="http://schemas.microsoft.com/office/powerpoint/2010/main" val="1650566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11320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458186897"/>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11029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2461</TotalTime>
  <Words>13058</Words>
  <Application>Microsoft Macintosh PowerPoint</Application>
  <PresentationFormat>宽屏</PresentationFormat>
  <Paragraphs>2131</Paragraphs>
  <Slides>156</Slides>
  <Notes>155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156</vt:i4>
      </vt:variant>
    </vt:vector>
  </HeadingPairs>
  <TitlesOfParts>
    <vt:vector size="171" baseType="lpstr">
      <vt:lpstr>Calibri</vt:lpstr>
      <vt:lpstr>Calibri Light</vt:lpstr>
      <vt:lpstr>Cambria Math</vt:lpstr>
      <vt:lpstr>Microsoft YaHei</vt:lpstr>
      <vt:lpstr>SimSun</vt:lpstr>
      <vt:lpstr>Wingdings</vt:lpstr>
      <vt:lpstr>等线</vt:lpstr>
      <vt:lpstr>黑体</vt:lpstr>
      <vt:lpstr>宋体</vt:lpstr>
      <vt:lpstr>微软雅黑</vt:lpstr>
      <vt:lpstr>Arial</vt:lpstr>
      <vt:lpstr>Office 主题</vt:lpstr>
      <vt:lpstr>Equation.KSEE3</vt:lpstr>
      <vt:lpstr>公式</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683</cp:revision>
  <cp:lastPrinted>2018-12-29T10:46:45Z</cp:lastPrinted>
  <dcterms:created xsi:type="dcterms:W3CDTF">2018-09-29T03:00:23Z</dcterms:created>
  <dcterms:modified xsi:type="dcterms:W3CDTF">2020-05-30T11:00:35Z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